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8.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Layouts/slideLayout67.xml" ContentType="application/vnd.openxmlformats-officedocument.presentationml.slideLayout+xml"/>
  <Override PartName="/ppt/slideLayouts/slideLayout76.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Layouts/slideLayout74.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Override PartName="/ppt/slideLayouts/slideLayout81.xml" ContentType="application/vnd.openxmlformats-officedocument.presentationml.slideLayout+xml"/>
  <Override PartName="/ppt/slideLayouts/slideLayout90.xml" ContentType="application/vnd.openxmlformats-officedocument.presentationml.slideLayout+xml"/>
  <Override PartName="/ppt/slideLayouts/slideLayout92.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Layouts/slideLayout99.xml" ContentType="application/vnd.openxmlformats-officedocument.presentationml.slideLayout+xml"/>
  <Override PartName="/ppt/theme/theme9.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 id="2147483756" r:id="rId9"/>
  </p:sldMasterIdLst>
  <p:sldIdLst>
    <p:sldId id="256" r:id="rId10"/>
    <p:sldId id="257" r:id="rId11"/>
    <p:sldId id="259" r:id="rId12"/>
    <p:sldId id="258" r:id="rId13"/>
    <p:sldId id="260" r:id="rId14"/>
    <p:sldId id="261" r:id="rId15"/>
    <p:sldId id="262" r:id="rId16"/>
    <p:sldId id="263" r:id="rId17"/>
    <p:sldId id="264" r:id="rId18"/>
    <p:sldId id="265" r:id="rId19"/>
    <p:sldId id="266" r:id="rId20"/>
    <p:sldId id="267" r:id="rId21"/>
    <p:sldId id="268" r:id="rId22"/>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63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uk-UA" smtClean="0"/>
              <a:t>Зразок заголовка</a:t>
            </a:r>
            <a:endParaRPr lang="uk-UA"/>
          </a:p>
        </p:txBody>
      </p:sp>
      <p:sp>
        <p:nvSpPr>
          <p:cNvPr id="3" name="Пі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uk-UA" smtClean="0"/>
              <a:t>Зразок підзаголовка</a:t>
            </a:r>
            <a:endParaRPr lang="uk-UA"/>
          </a:p>
        </p:txBody>
      </p:sp>
      <p:sp>
        <p:nvSpPr>
          <p:cNvPr id="4" name="Місце для дати 3"/>
          <p:cNvSpPr>
            <a:spLocks noGrp="1"/>
          </p:cNvSpPr>
          <p:nvPr>
            <p:ph type="dt" sz="half" idx="10"/>
          </p:nvPr>
        </p:nvSpPr>
        <p:spPr/>
        <p:txBody>
          <a:bodyPr/>
          <a:lstStyle>
            <a:lvl1pPr>
              <a:defRPr/>
            </a:lvl1pPr>
          </a:lstStyle>
          <a:p>
            <a:fld id="{893959E6-847B-4937-8C3D-49CDB5BA4EF3}" type="datetimeFigureOut">
              <a:rPr lang="uk-UA" smtClean="0"/>
              <a:pPr/>
              <a:t>03.02.2013</a:t>
            </a:fld>
            <a:endParaRPr lang="uk-UA"/>
          </a:p>
        </p:txBody>
      </p:sp>
      <p:sp>
        <p:nvSpPr>
          <p:cNvPr id="5" name="Місце для нижнього колонтитула 4"/>
          <p:cNvSpPr>
            <a:spLocks noGrp="1"/>
          </p:cNvSpPr>
          <p:nvPr>
            <p:ph type="ftr" sz="quarter" idx="11"/>
          </p:nvPr>
        </p:nvSpPr>
        <p:spPr/>
        <p:txBody>
          <a:bodyPr/>
          <a:lstStyle>
            <a:lvl1pPr>
              <a:defRPr/>
            </a:lvl1pPr>
          </a:lstStyle>
          <a:p>
            <a:endParaRPr lang="uk-UA"/>
          </a:p>
        </p:txBody>
      </p:sp>
      <p:sp>
        <p:nvSpPr>
          <p:cNvPr id="6" name="Місце для номера слайда 5"/>
          <p:cNvSpPr>
            <a:spLocks noGrp="1"/>
          </p:cNvSpPr>
          <p:nvPr>
            <p:ph type="sldNum" sz="quarter" idx="12"/>
          </p:nvPr>
        </p:nvSpPr>
        <p:spPr/>
        <p:txBody>
          <a:bodyPr/>
          <a:lstStyle>
            <a:lvl1pPr>
              <a:defRPr/>
            </a:lvl1pPr>
          </a:lstStyle>
          <a:p>
            <a:fld id="{C9BD255C-740D-4BFE-A60D-37750E3706AB}" type="slidenum">
              <a:rPr lang="uk-UA" smtClean="0"/>
              <a:pPr/>
              <a:t>‹№›</a:t>
            </a:fld>
            <a:endParaRPr lang="uk-UA"/>
          </a:p>
        </p:txBody>
      </p:sp>
    </p:spTree>
  </p:cSld>
  <p:clrMapOvr>
    <a:masterClrMapping/>
  </p:clrMapOvr>
  <p:transition spd="slow">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fld id="{893959E6-847B-4937-8C3D-49CDB5BA4EF3}" type="datetimeFigureOut">
              <a:rPr lang="uk-UA" smtClean="0"/>
              <a:pPr/>
              <a:t>03.02.2013</a:t>
            </a:fld>
            <a:endParaRPr lang="uk-UA"/>
          </a:p>
        </p:txBody>
      </p:sp>
      <p:sp>
        <p:nvSpPr>
          <p:cNvPr id="5" name="Місце для нижнього колонтитула 4"/>
          <p:cNvSpPr>
            <a:spLocks noGrp="1"/>
          </p:cNvSpPr>
          <p:nvPr>
            <p:ph type="ftr" sz="quarter" idx="11"/>
          </p:nvPr>
        </p:nvSpPr>
        <p:spPr/>
        <p:txBody>
          <a:bodyPr/>
          <a:lstStyle>
            <a:lvl1pPr>
              <a:defRPr/>
            </a:lvl1pPr>
          </a:lstStyle>
          <a:p>
            <a:endParaRPr lang="uk-UA"/>
          </a:p>
        </p:txBody>
      </p:sp>
      <p:sp>
        <p:nvSpPr>
          <p:cNvPr id="6" name="Місце для номера слайда 5"/>
          <p:cNvSpPr>
            <a:spLocks noGrp="1"/>
          </p:cNvSpPr>
          <p:nvPr>
            <p:ph type="sldNum" sz="quarter" idx="12"/>
          </p:nvPr>
        </p:nvSpPr>
        <p:spPr/>
        <p:txBody>
          <a:bodyPr/>
          <a:lstStyle>
            <a:lvl1pPr>
              <a:defRPr/>
            </a:lvl1pPr>
          </a:lstStyle>
          <a:p>
            <a:fld id="{C9BD255C-740D-4BFE-A60D-37750E3706AB}" type="slidenum">
              <a:rPr lang="uk-UA" smtClean="0"/>
              <a:pPr/>
              <a:t>‹№›</a:t>
            </a:fld>
            <a:endParaRPr lang="uk-UA"/>
          </a:p>
        </p:txBody>
      </p:sp>
    </p:spTree>
  </p:cSld>
  <p:clrMapOvr>
    <a:masterClrMapping/>
  </p:clrMapOvr>
  <p:transition spd="slow">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7029450" y="609600"/>
            <a:ext cx="2114550" cy="5562600"/>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685800" y="609600"/>
            <a:ext cx="6191250" cy="5562600"/>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fld id="{893959E6-847B-4937-8C3D-49CDB5BA4EF3}" type="datetimeFigureOut">
              <a:rPr lang="uk-UA" smtClean="0"/>
              <a:pPr/>
              <a:t>03.02.2013</a:t>
            </a:fld>
            <a:endParaRPr lang="uk-UA"/>
          </a:p>
        </p:txBody>
      </p:sp>
      <p:sp>
        <p:nvSpPr>
          <p:cNvPr id="5" name="Місце для нижнього колонтитула 4"/>
          <p:cNvSpPr>
            <a:spLocks noGrp="1"/>
          </p:cNvSpPr>
          <p:nvPr>
            <p:ph type="ftr" sz="quarter" idx="11"/>
          </p:nvPr>
        </p:nvSpPr>
        <p:spPr/>
        <p:txBody>
          <a:bodyPr/>
          <a:lstStyle>
            <a:lvl1pPr>
              <a:defRPr/>
            </a:lvl1pPr>
          </a:lstStyle>
          <a:p>
            <a:endParaRPr lang="uk-UA"/>
          </a:p>
        </p:txBody>
      </p:sp>
      <p:sp>
        <p:nvSpPr>
          <p:cNvPr id="6" name="Місце для номера слайда 5"/>
          <p:cNvSpPr>
            <a:spLocks noGrp="1"/>
          </p:cNvSpPr>
          <p:nvPr>
            <p:ph type="sldNum" sz="quarter" idx="12"/>
          </p:nvPr>
        </p:nvSpPr>
        <p:spPr/>
        <p:txBody>
          <a:bodyPr/>
          <a:lstStyle>
            <a:lvl1pPr>
              <a:defRPr/>
            </a:lvl1pPr>
          </a:lstStyle>
          <a:p>
            <a:fld id="{C9BD255C-740D-4BFE-A60D-37750E3706AB}" type="slidenum">
              <a:rPr lang="uk-UA" smtClean="0"/>
              <a:pPr/>
              <a:t>‹№›</a:t>
            </a:fld>
            <a:endParaRPr lang="uk-UA"/>
          </a:p>
        </p:txBody>
      </p:sp>
    </p:spTree>
  </p:cSld>
  <p:clrMapOvr>
    <a:masterClrMapping/>
  </p:clrMapOvr>
  <p:transition spd="slow">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uk-UA" smtClean="0"/>
              <a:t>Зразок заголовка</a:t>
            </a:r>
            <a:endParaRPr lang="uk-UA"/>
          </a:p>
        </p:txBody>
      </p:sp>
      <p:sp>
        <p:nvSpPr>
          <p:cNvPr id="3" name="Пі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uk-UA" smtClean="0"/>
              <a:t>Зразок підзаголовка</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836D15C0-2F69-4F77-981D-B165C3F5E5A7}" type="slidenum">
              <a:rPr lang="en-US"/>
              <a:pPr/>
              <a:t>‹№›</a:t>
            </a:fld>
            <a:endParaRPr lang="en-US"/>
          </a:p>
        </p:txBody>
      </p:sp>
    </p:spTree>
  </p:cSld>
  <p:clrMapOvr>
    <a:masterClrMapping/>
  </p:clrMapOvr>
  <p:transition spd="slow">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B26F1C40-5186-43B1-857D-64BAE744FD23}" type="slidenum">
              <a:rPr lang="en-US"/>
              <a:pPr/>
              <a:t>‹№›</a:t>
            </a:fld>
            <a:endParaRPr lang="en-US"/>
          </a:p>
        </p:txBody>
      </p:sp>
    </p:spTree>
  </p:cSld>
  <p:clrMapOvr>
    <a:masterClrMapping/>
  </p:clrMapOvr>
  <p:transition spd="slow">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uk-UA" smtClean="0"/>
              <a:t>Зразок тексту</a:t>
            </a:r>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65B4A252-F102-4F6E-85F4-2CC98EE83217}" type="slidenum">
              <a:rPr lang="en-US"/>
              <a:pPr/>
              <a:t>‹№›</a:t>
            </a:fld>
            <a:endParaRPr lang="en-US"/>
          </a:p>
        </p:txBody>
      </p:sp>
    </p:spTree>
  </p:cSld>
  <p:clrMapOvr>
    <a:masterClrMapping/>
  </p:clrMapOvr>
  <p:transition spd="slow">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F1C12B51-50AB-49B5-97D5-55453B67F525}" type="slidenum">
              <a:rPr lang="en-US"/>
              <a:pPr/>
              <a:t>‹№›</a:t>
            </a:fld>
            <a:endParaRPr lang="en-US"/>
          </a:p>
        </p:txBody>
      </p:sp>
    </p:spTree>
  </p:cSld>
  <p:clrMapOvr>
    <a:masterClrMapping/>
  </p:clrMapOvr>
  <p:transition spd="slow">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Місце для дати 6"/>
          <p:cNvSpPr>
            <a:spLocks noGrp="1"/>
          </p:cNvSpPr>
          <p:nvPr>
            <p:ph type="dt" sz="half" idx="10"/>
          </p:nvPr>
        </p:nvSpPr>
        <p:spPr/>
        <p:txBody>
          <a:bodyPr/>
          <a:lstStyle>
            <a:lvl1pPr>
              <a:defRPr/>
            </a:lvl1pPr>
          </a:lstStyle>
          <a:p>
            <a:endParaRPr lang="en-US"/>
          </a:p>
        </p:txBody>
      </p:sp>
      <p:sp>
        <p:nvSpPr>
          <p:cNvPr id="8" name="Місце для нижнього колонтитула 7"/>
          <p:cNvSpPr>
            <a:spLocks noGrp="1"/>
          </p:cNvSpPr>
          <p:nvPr>
            <p:ph type="ftr" sz="quarter" idx="11"/>
          </p:nvPr>
        </p:nvSpPr>
        <p:spPr/>
        <p:txBody>
          <a:bodyPr/>
          <a:lstStyle>
            <a:lvl1pPr>
              <a:defRPr/>
            </a:lvl1pPr>
          </a:lstStyle>
          <a:p>
            <a:endParaRPr lang="en-US"/>
          </a:p>
        </p:txBody>
      </p:sp>
      <p:sp>
        <p:nvSpPr>
          <p:cNvPr id="9" name="Місце для номера слайда 8"/>
          <p:cNvSpPr>
            <a:spLocks noGrp="1"/>
          </p:cNvSpPr>
          <p:nvPr>
            <p:ph type="sldNum" sz="quarter" idx="12"/>
          </p:nvPr>
        </p:nvSpPr>
        <p:spPr/>
        <p:txBody>
          <a:bodyPr/>
          <a:lstStyle>
            <a:lvl1pPr>
              <a:defRPr/>
            </a:lvl1pPr>
          </a:lstStyle>
          <a:p>
            <a:fld id="{CB48DB3A-0212-4238-AF1D-98793731F68C}" type="slidenum">
              <a:rPr lang="en-US"/>
              <a:pPr/>
              <a:t>‹№›</a:t>
            </a:fld>
            <a:endParaRPr lang="en-US"/>
          </a:p>
        </p:txBody>
      </p:sp>
    </p:spTree>
  </p:cSld>
  <p:clrMapOvr>
    <a:masterClrMapping/>
  </p:clrMapOvr>
  <p:transition spd="slow">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дати 2"/>
          <p:cNvSpPr>
            <a:spLocks noGrp="1"/>
          </p:cNvSpPr>
          <p:nvPr>
            <p:ph type="dt" sz="half" idx="10"/>
          </p:nvPr>
        </p:nvSpPr>
        <p:spPr/>
        <p:txBody>
          <a:bodyPr/>
          <a:lstStyle>
            <a:lvl1pPr>
              <a:defRPr/>
            </a:lvl1pPr>
          </a:lstStyle>
          <a:p>
            <a:endParaRPr lang="en-US"/>
          </a:p>
        </p:txBody>
      </p:sp>
      <p:sp>
        <p:nvSpPr>
          <p:cNvPr id="4" name="Місце для нижнього колонтитула 3"/>
          <p:cNvSpPr>
            <a:spLocks noGrp="1"/>
          </p:cNvSpPr>
          <p:nvPr>
            <p:ph type="ftr" sz="quarter" idx="11"/>
          </p:nvPr>
        </p:nvSpPr>
        <p:spPr/>
        <p:txBody>
          <a:bodyPr/>
          <a:lstStyle>
            <a:lvl1pPr>
              <a:defRPr/>
            </a:lvl1pPr>
          </a:lstStyle>
          <a:p>
            <a:endParaRPr lang="en-US"/>
          </a:p>
        </p:txBody>
      </p:sp>
      <p:sp>
        <p:nvSpPr>
          <p:cNvPr id="5" name="Місце для номера слайда 4"/>
          <p:cNvSpPr>
            <a:spLocks noGrp="1"/>
          </p:cNvSpPr>
          <p:nvPr>
            <p:ph type="sldNum" sz="quarter" idx="12"/>
          </p:nvPr>
        </p:nvSpPr>
        <p:spPr/>
        <p:txBody>
          <a:bodyPr/>
          <a:lstStyle>
            <a:lvl1pPr>
              <a:defRPr/>
            </a:lvl1pPr>
          </a:lstStyle>
          <a:p>
            <a:fld id="{1CEFA1B0-7273-451F-A93C-32D941F86398}" type="slidenum">
              <a:rPr lang="en-US"/>
              <a:pPr/>
              <a:t>‹№›</a:t>
            </a:fld>
            <a:endParaRPr lang="en-US"/>
          </a:p>
        </p:txBody>
      </p:sp>
    </p:spTree>
  </p:cSld>
  <p:clrMapOvr>
    <a:masterClrMapping/>
  </p:clrMapOvr>
  <p:transition spd="slow">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lvl1pPr>
              <a:defRPr/>
            </a:lvl1pPr>
          </a:lstStyle>
          <a:p>
            <a:endParaRPr lang="en-US"/>
          </a:p>
        </p:txBody>
      </p:sp>
      <p:sp>
        <p:nvSpPr>
          <p:cNvPr id="3" name="Місце для нижнього колонтитула 2"/>
          <p:cNvSpPr>
            <a:spLocks noGrp="1"/>
          </p:cNvSpPr>
          <p:nvPr>
            <p:ph type="ftr" sz="quarter" idx="11"/>
          </p:nvPr>
        </p:nvSpPr>
        <p:spPr/>
        <p:txBody>
          <a:bodyPr/>
          <a:lstStyle>
            <a:lvl1pPr>
              <a:defRPr/>
            </a:lvl1pPr>
          </a:lstStyle>
          <a:p>
            <a:endParaRPr lang="en-US"/>
          </a:p>
        </p:txBody>
      </p:sp>
      <p:sp>
        <p:nvSpPr>
          <p:cNvPr id="4" name="Місце для номера слайда 3"/>
          <p:cNvSpPr>
            <a:spLocks noGrp="1"/>
          </p:cNvSpPr>
          <p:nvPr>
            <p:ph type="sldNum" sz="quarter" idx="12"/>
          </p:nvPr>
        </p:nvSpPr>
        <p:spPr/>
        <p:txBody>
          <a:bodyPr/>
          <a:lstStyle>
            <a:lvl1pPr>
              <a:defRPr/>
            </a:lvl1pPr>
          </a:lstStyle>
          <a:p>
            <a:fld id="{73501F48-D93E-4A90-888B-21308529238E}" type="slidenum">
              <a:rPr lang="en-US"/>
              <a:pPr/>
              <a:t>‹№›</a:t>
            </a:fld>
            <a:endParaRPr lang="en-US"/>
          </a:p>
        </p:txBody>
      </p:sp>
    </p:spTree>
  </p:cSld>
  <p:clrMapOvr>
    <a:masterClrMapping/>
  </p:clrMapOvr>
  <p:transition spd="slow">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982107FE-B6C7-4A92-954C-48284981E73E}" type="slidenum">
              <a:rPr lang="en-US"/>
              <a:pPr/>
              <a:t>‹№›</a:t>
            </a:fld>
            <a:endParaRPr lang="en-US"/>
          </a:p>
        </p:txBody>
      </p:sp>
    </p:spTree>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fld id="{893959E6-847B-4937-8C3D-49CDB5BA4EF3}" type="datetimeFigureOut">
              <a:rPr lang="uk-UA" smtClean="0"/>
              <a:pPr/>
              <a:t>03.02.2013</a:t>
            </a:fld>
            <a:endParaRPr lang="uk-UA"/>
          </a:p>
        </p:txBody>
      </p:sp>
      <p:sp>
        <p:nvSpPr>
          <p:cNvPr id="5" name="Місце для нижнього колонтитула 4"/>
          <p:cNvSpPr>
            <a:spLocks noGrp="1"/>
          </p:cNvSpPr>
          <p:nvPr>
            <p:ph type="ftr" sz="quarter" idx="11"/>
          </p:nvPr>
        </p:nvSpPr>
        <p:spPr/>
        <p:txBody>
          <a:bodyPr/>
          <a:lstStyle>
            <a:lvl1pPr>
              <a:defRPr/>
            </a:lvl1pPr>
          </a:lstStyle>
          <a:p>
            <a:endParaRPr lang="uk-UA"/>
          </a:p>
        </p:txBody>
      </p:sp>
      <p:sp>
        <p:nvSpPr>
          <p:cNvPr id="6" name="Місце для номера слайда 5"/>
          <p:cNvSpPr>
            <a:spLocks noGrp="1"/>
          </p:cNvSpPr>
          <p:nvPr>
            <p:ph type="sldNum" sz="quarter" idx="12"/>
          </p:nvPr>
        </p:nvSpPr>
        <p:spPr/>
        <p:txBody>
          <a:bodyPr/>
          <a:lstStyle>
            <a:lvl1pPr>
              <a:defRPr/>
            </a:lvl1pPr>
          </a:lstStyle>
          <a:p>
            <a:fld id="{C9BD255C-740D-4BFE-A60D-37750E3706AB}" type="slidenum">
              <a:rPr lang="uk-UA" smtClean="0"/>
              <a:pPr/>
              <a:t>‹№›</a:t>
            </a:fld>
            <a:endParaRPr lang="uk-UA"/>
          </a:p>
        </p:txBody>
      </p:sp>
    </p:spTree>
  </p:cSld>
  <p:clrMapOvr>
    <a:masterClrMapping/>
  </p:clrMapOvr>
  <p:transition spd="slow">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smtClean="0"/>
              <a:t>Клацніть піктограму, щоб додати зображення</a:t>
            </a:r>
            <a:endParaRPr lang="uk-UA"/>
          </a:p>
        </p:txBody>
      </p:sp>
      <p:sp>
        <p:nvSpPr>
          <p:cNvPr id="4" name="Місце для тексту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454CEC52-4702-4B18-9337-DE807CC29EC1}" type="slidenum">
              <a:rPr lang="en-US"/>
              <a:pPr/>
              <a:t>‹№›</a:t>
            </a:fld>
            <a:endParaRPr lang="en-US"/>
          </a:p>
        </p:txBody>
      </p:sp>
    </p:spTree>
  </p:cSld>
  <p:clrMapOvr>
    <a:masterClrMapping/>
  </p:clrMapOvr>
  <p:transition spd="slow">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841D6DD0-4A6A-416D-BC76-E4C010DFD8C4}" type="slidenum">
              <a:rPr lang="en-US"/>
              <a:pPr/>
              <a:t>‹№›</a:t>
            </a:fld>
            <a:endParaRPr lang="en-US"/>
          </a:p>
        </p:txBody>
      </p:sp>
    </p:spTree>
  </p:cSld>
  <p:clrMapOvr>
    <a:masterClrMapping/>
  </p:clrMapOvr>
  <p:transition spd="slow">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629400" y="274638"/>
            <a:ext cx="2057400" cy="5851525"/>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457200" y="274638"/>
            <a:ext cx="6019800" cy="5851525"/>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7D84DA01-2167-48B1-A587-5404D6675B11}" type="slidenum">
              <a:rPr lang="en-US"/>
              <a:pPr/>
              <a:t>‹№›</a:t>
            </a:fld>
            <a:endParaRPr lang="en-US"/>
          </a:p>
        </p:txBody>
      </p:sp>
    </p:spTree>
  </p:cSld>
  <p:clrMapOvr>
    <a:masterClrMapping/>
  </p:clrMapOvr>
  <p:transition spd="slow">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uk-UA" smtClean="0"/>
              <a:t>Зразок заголовка</a:t>
            </a:r>
            <a:endParaRPr lang="uk-UA"/>
          </a:p>
        </p:txBody>
      </p:sp>
      <p:sp>
        <p:nvSpPr>
          <p:cNvPr id="3" name="Пі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uk-UA" smtClean="0"/>
              <a:t>Зразок підзаголовка</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3BBB230A-9FDD-471B-881C-84DE8107A111}" type="slidenum">
              <a:rPr lang="en-US"/>
              <a:pPr/>
              <a:t>‹№›</a:t>
            </a:fld>
            <a:endParaRPr lang="en-US"/>
          </a:p>
        </p:txBody>
      </p:sp>
    </p:spTree>
  </p:cSld>
  <p:clrMapOvr>
    <a:masterClrMapping/>
  </p:clrMapOvr>
  <p:transition spd="slow">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6190E946-38CC-4487-A5F1-7B7298367E8A}" type="slidenum">
              <a:rPr lang="en-US"/>
              <a:pPr/>
              <a:t>‹№›</a:t>
            </a:fld>
            <a:endParaRPr lang="en-US"/>
          </a:p>
        </p:txBody>
      </p:sp>
    </p:spTree>
  </p:cSld>
  <p:clrMapOvr>
    <a:masterClrMapping/>
  </p:clrMapOvr>
  <p:transition spd="slow">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uk-UA" smtClean="0"/>
              <a:t>Зразок тексту</a:t>
            </a:r>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CC9504CD-A688-4BF6-B2CA-AB12B3C6FFEF}" type="slidenum">
              <a:rPr lang="en-US"/>
              <a:pPr/>
              <a:t>‹№›</a:t>
            </a:fld>
            <a:endParaRPr lang="en-US"/>
          </a:p>
        </p:txBody>
      </p:sp>
    </p:spTree>
  </p:cSld>
  <p:clrMapOvr>
    <a:masterClrMapping/>
  </p:clrMapOvr>
  <p:transition spd="slow">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1143000" y="2971800"/>
            <a:ext cx="3352800" cy="3154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4648200" y="2971800"/>
            <a:ext cx="3352800" cy="3154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0C72F797-18E4-4302-AB3B-309B36ACB386}" type="slidenum">
              <a:rPr lang="en-US"/>
              <a:pPr/>
              <a:t>‹№›</a:t>
            </a:fld>
            <a:endParaRPr lang="en-US"/>
          </a:p>
        </p:txBody>
      </p:sp>
    </p:spTree>
  </p:cSld>
  <p:clrMapOvr>
    <a:masterClrMapping/>
  </p:clrMapOvr>
  <p:transition spd="slow">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Місце для дати 6"/>
          <p:cNvSpPr>
            <a:spLocks noGrp="1"/>
          </p:cNvSpPr>
          <p:nvPr>
            <p:ph type="dt" sz="half" idx="10"/>
          </p:nvPr>
        </p:nvSpPr>
        <p:spPr/>
        <p:txBody>
          <a:bodyPr/>
          <a:lstStyle>
            <a:lvl1pPr>
              <a:defRPr/>
            </a:lvl1pPr>
          </a:lstStyle>
          <a:p>
            <a:endParaRPr lang="en-US"/>
          </a:p>
        </p:txBody>
      </p:sp>
      <p:sp>
        <p:nvSpPr>
          <p:cNvPr id="8" name="Місце для нижнього колонтитула 7"/>
          <p:cNvSpPr>
            <a:spLocks noGrp="1"/>
          </p:cNvSpPr>
          <p:nvPr>
            <p:ph type="ftr" sz="quarter" idx="11"/>
          </p:nvPr>
        </p:nvSpPr>
        <p:spPr/>
        <p:txBody>
          <a:bodyPr/>
          <a:lstStyle>
            <a:lvl1pPr>
              <a:defRPr/>
            </a:lvl1pPr>
          </a:lstStyle>
          <a:p>
            <a:endParaRPr lang="en-US"/>
          </a:p>
        </p:txBody>
      </p:sp>
      <p:sp>
        <p:nvSpPr>
          <p:cNvPr id="9" name="Місце для номера слайда 8"/>
          <p:cNvSpPr>
            <a:spLocks noGrp="1"/>
          </p:cNvSpPr>
          <p:nvPr>
            <p:ph type="sldNum" sz="quarter" idx="12"/>
          </p:nvPr>
        </p:nvSpPr>
        <p:spPr/>
        <p:txBody>
          <a:bodyPr/>
          <a:lstStyle>
            <a:lvl1pPr>
              <a:defRPr/>
            </a:lvl1pPr>
          </a:lstStyle>
          <a:p>
            <a:fld id="{C103A472-039B-47F7-93BD-969AE6CF0DA6}" type="slidenum">
              <a:rPr lang="en-US"/>
              <a:pPr/>
              <a:t>‹№›</a:t>
            </a:fld>
            <a:endParaRPr lang="en-US"/>
          </a:p>
        </p:txBody>
      </p:sp>
    </p:spTree>
  </p:cSld>
  <p:clrMapOvr>
    <a:masterClrMapping/>
  </p:clrMapOvr>
  <p:transition spd="slow">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дати 2"/>
          <p:cNvSpPr>
            <a:spLocks noGrp="1"/>
          </p:cNvSpPr>
          <p:nvPr>
            <p:ph type="dt" sz="half" idx="10"/>
          </p:nvPr>
        </p:nvSpPr>
        <p:spPr/>
        <p:txBody>
          <a:bodyPr/>
          <a:lstStyle>
            <a:lvl1pPr>
              <a:defRPr/>
            </a:lvl1pPr>
          </a:lstStyle>
          <a:p>
            <a:endParaRPr lang="en-US"/>
          </a:p>
        </p:txBody>
      </p:sp>
      <p:sp>
        <p:nvSpPr>
          <p:cNvPr id="4" name="Місце для нижнього колонтитула 3"/>
          <p:cNvSpPr>
            <a:spLocks noGrp="1"/>
          </p:cNvSpPr>
          <p:nvPr>
            <p:ph type="ftr" sz="quarter" idx="11"/>
          </p:nvPr>
        </p:nvSpPr>
        <p:spPr/>
        <p:txBody>
          <a:bodyPr/>
          <a:lstStyle>
            <a:lvl1pPr>
              <a:defRPr/>
            </a:lvl1pPr>
          </a:lstStyle>
          <a:p>
            <a:endParaRPr lang="en-US"/>
          </a:p>
        </p:txBody>
      </p:sp>
      <p:sp>
        <p:nvSpPr>
          <p:cNvPr id="5" name="Місце для номера слайда 4"/>
          <p:cNvSpPr>
            <a:spLocks noGrp="1"/>
          </p:cNvSpPr>
          <p:nvPr>
            <p:ph type="sldNum" sz="quarter" idx="12"/>
          </p:nvPr>
        </p:nvSpPr>
        <p:spPr/>
        <p:txBody>
          <a:bodyPr/>
          <a:lstStyle>
            <a:lvl1pPr>
              <a:defRPr/>
            </a:lvl1pPr>
          </a:lstStyle>
          <a:p>
            <a:fld id="{2EC8CA8A-E7ED-4599-82AE-7F503854DAFF}" type="slidenum">
              <a:rPr lang="en-US"/>
              <a:pPr/>
              <a:t>‹№›</a:t>
            </a:fld>
            <a:endParaRPr lang="en-US"/>
          </a:p>
        </p:txBody>
      </p:sp>
    </p:spTree>
  </p:cSld>
  <p:clrMapOvr>
    <a:masterClrMapping/>
  </p:clrMapOvr>
  <p:transition spd="slow">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lvl1pPr>
              <a:defRPr/>
            </a:lvl1pPr>
          </a:lstStyle>
          <a:p>
            <a:endParaRPr lang="en-US"/>
          </a:p>
        </p:txBody>
      </p:sp>
      <p:sp>
        <p:nvSpPr>
          <p:cNvPr id="3" name="Місце для нижнього колонтитула 2"/>
          <p:cNvSpPr>
            <a:spLocks noGrp="1"/>
          </p:cNvSpPr>
          <p:nvPr>
            <p:ph type="ftr" sz="quarter" idx="11"/>
          </p:nvPr>
        </p:nvSpPr>
        <p:spPr/>
        <p:txBody>
          <a:bodyPr/>
          <a:lstStyle>
            <a:lvl1pPr>
              <a:defRPr/>
            </a:lvl1pPr>
          </a:lstStyle>
          <a:p>
            <a:endParaRPr lang="en-US"/>
          </a:p>
        </p:txBody>
      </p:sp>
      <p:sp>
        <p:nvSpPr>
          <p:cNvPr id="4" name="Місце для номера слайда 3"/>
          <p:cNvSpPr>
            <a:spLocks noGrp="1"/>
          </p:cNvSpPr>
          <p:nvPr>
            <p:ph type="sldNum" sz="quarter" idx="12"/>
          </p:nvPr>
        </p:nvSpPr>
        <p:spPr/>
        <p:txBody>
          <a:bodyPr/>
          <a:lstStyle>
            <a:lvl1pPr>
              <a:defRPr/>
            </a:lvl1pPr>
          </a:lstStyle>
          <a:p>
            <a:fld id="{96402213-3AF2-4CD7-9C0A-2B03F92B6168}" type="slidenum">
              <a:rPr lang="en-US"/>
              <a:pPr/>
              <a:t>‹№›</a:t>
            </a:fld>
            <a:endParaRPr lang="en-US"/>
          </a:p>
        </p:txBody>
      </p:sp>
    </p:spTree>
  </p:cSld>
  <p:clrMapOvr>
    <a:masterClrMapping/>
  </p:clrMapOvr>
  <p:transition spd="slow">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uk-UA" smtClean="0"/>
              <a:t>Зразок тексту</a:t>
            </a:r>
          </a:p>
        </p:txBody>
      </p:sp>
      <p:sp>
        <p:nvSpPr>
          <p:cNvPr id="4" name="Місце для дати 3"/>
          <p:cNvSpPr>
            <a:spLocks noGrp="1"/>
          </p:cNvSpPr>
          <p:nvPr>
            <p:ph type="dt" sz="half" idx="10"/>
          </p:nvPr>
        </p:nvSpPr>
        <p:spPr/>
        <p:txBody>
          <a:bodyPr/>
          <a:lstStyle>
            <a:lvl1pPr>
              <a:defRPr/>
            </a:lvl1pPr>
          </a:lstStyle>
          <a:p>
            <a:fld id="{893959E6-847B-4937-8C3D-49CDB5BA4EF3}" type="datetimeFigureOut">
              <a:rPr lang="uk-UA" smtClean="0"/>
              <a:pPr/>
              <a:t>03.02.2013</a:t>
            </a:fld>
            <a:endParaRPr lang="uk-UA"/>
          </a:p>
        </p:txBody>
      </p:sp>
      <p:sp>
        <p:nvSpPr>
          <p:cNvPr id="5" name="Місце для нижнього колонтитула 4"/>
          <p:cNvSpPr>
            <a:spLocks noGrp="1"/>
          </p:cNvSpPr>
          <p:nvPr>
            <p:ph type="ftr" sz="quarter" idx="11"/>
          </p:nvPr>
        </p:nvSpPr>
        <p:spPr/>
        <p:txBody>
          <a:bodyPr/>
          <a:lstStyle>
            <a:lvl1pPr>
              <a:defRPr/>
            </a:lvl1pPr>
          </a:lstStyle>
          <a:p>
            <a:endParaRPr lang="uk-UA"/>
          </a:p>
        </p:txBody>
      </p:sp>
      <p:sp>
        <p:nvSpPr>
          <p:cNvPr id="6" name="Місце для номера слайда 5"/>
          <p:cNvSpPr>
            <a:spLocks noGrp="1"/>
          </p:cNvSpPr>
          <p:nvPr>
            <p:ph type="sldNum" sz="quarter" idx="12"/>
          </p:nvPr>
        </p:nvSpPr>
        <p:spPr/>
        <p:txBody>
          <a:bodyPr/>
          <a:lstStyle>
            <a:lvl1pPr>
              <a:defRPr/>
            </a:lvl1pPr>
          </a:lstStyle>
          <a:p>
            <a:fld id="{C9BD255C-740D-4BFE-A60D-37750E3706AB}" type="slidenum">
              <a:rPr lang="uk-UA" smtClean="0"/>
              <a:pPr/>
              <a:t>‹№›</a:t>
            </a:fld>
            <a:endParaRPr lang="uk-UA"/>
          </a:p>
        </p:txBody>
      </p:sp>
    </p:spTree>
  </p:cSld>
  <p:clrMapOvr>
    <a:masterClrMapping/>
  </p:clrMapOvr>
  <p:transition spd="slow">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998BA127-B76D-40F9-B319-B41D33BC0B29}" type="slidenum">
              <a:rPr lang="en-US"/>
              <a:pPr/>
              <a:t>‹№›</a:t>
            </a:fld>
            <a:endParaRPr lang="en-US"/>
          </a:p>
        </p:txBody>
      </p:sp>
    </p:spTree>
  </p:cSld>
  <p:clrMapOvr>
    <a:masterClrMapping/>
  </p:clrMapOvr>
  <p:transition spd="slow">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smtClean="0"/>
              <a:t>Клацніть піктограму, щоб додати зображення</a:t>
            </a:r>
            <a:endParaRPr lang="uk-UA"/>
          </a:p>
        </p:txBody>
      </p:sp>
      <p:sp>
        <p:nvSpPr>
          <p:cNvPr id="4" name="Місце для тексту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D25FA325-CCB1-47DD-8B28-12993473D749}" type="slidenum">
              <a:rPr lang="en-US"/>
              <a:pPr/>
              <a:t>‹№›</a:t>
            </a:fld>
            <a:endParaRPr lang="en-US"/>
          </a:p>
        </p:txBody>
      </p:sp>
    </p:spTree>
  </p:cSld>
  <p:clrMapOvr>
    <a:masterClrMapping/>
  </p:clrMapOvr>
  <p:transition spd="slow">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F59ADB7B-D23C-445A-8FE2-16B1DB29840F}" type="slidenum">
              <a:rPr lang="en-US"/>
              <a:pPr/>
              <a:t>‹№›</a:t>
            </a:fld>
            <a:endParaRPr lang="en-US"/>
          </a:p>
        </p:txBody>
      </p:sp>
    </p:spTree>
  </p:cSld>
  <p:clrMapOvr>
    <a:masterClrMapping/>
  </p:clrMapOvr>
  <p:transition spd="slow">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800850" y="1676400"/>
            <a:ext cx="1885950" cy="4449763"/>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1143000" y="1676400"/>
            <a:ext cx="5505450" cy="4449763"/>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7BDD54D6-D575-41C5-9A4A-6DFDD64C2691}" type="slidenum">
              <a:rPr lang="en-US"/>
              <a:pPr/>
              <a:t>‹№›</a:t>
            </a:fld>
            <a:endParaRPr lang="en-US"/>
          </a:p>
        </p:txBody>
      </p:sp>
    </p:spTree>
  </p:cSld>
  <p:clrMapOvr>
    <a:masterClrMapping/>
  </p:clrMapOvr>
  <p:transition spd="slow">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uk-UA" smtClean="0"/>
              <a:t>Зразок заголовка</a:t>
            </a:r>
            <a:endParaRPr lang="uk-UA"/>
          </a:p>
        </p:txBody>
      </p:sp>
      <p:sp>
        <p:nvSpPr>
          <p:cNvPr id="3" name="Пі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uk-UA" smtClean="0"/>
              <a:t>Зразок підзаголовка</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0BB8AEEC-30C5-4D9C-9BDF-5BA3A6A61C0B}" type="slidenum">
              <a:rPr lang="en-US"/>
              <a:pPr/>
              <a:t>‹№›</a:t>
            </a:fld>
            <a:endParaRPr lang="en-US"/>
          </a:p>
        </p:txBody>
      </p:sp>
    </p:spTree>
  </p:cSld>
  <p:clrMapOvr>
    <a:masterClrMapping/>
  </p:clrMapOvr>
  <p:transition spd="slow">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D4912494-EE91-4250-933B-7072C7A3F3F9}" type="slidenum">
              <a:rPr lang="en-US"/>
              <a:pPr/>
              <a:t>‹№›</a:t>
            </a:fld>
            <a:endParaRPr lang="en-US"/>
          </a:p>
        </p:txBody>
      </p:sp>
    </p:spTree>
  </p:cSld>
  <p:clrMapOvr>
    <a:masterClrMapping/>
  </p:clrMapOvr>
  <p:transition spd="slow">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uk-UA" smtClean="0"/>
              <a:t>Зразок тексту</a:t>
            </a:r>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89F94AEE-870C-49F9-B44F-69264786CB9B}" type="slidenum">
              <a:rPr lang="en-US"/>
              <a:pPr/>
              <a:t>‹№›</a:t>
            </a:fld>
            <a:endParaRPr lang="en-US"/>
          </a:p>
        </p:txBody>
      </p:sp>
    </p:spTree>
  </p:cSld>
  <p:clrMapOvr>
    <a:masterClrMapping/>
  </p:clrMapOvr>
  <p:transition spd="slow">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914400" y="1798638"/>
            <a:ext cx="4038600" cy="4373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5105400" y="1798638"/>
            <a:ext cx="4038600" cy="4373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5D6CC38D-D57E-419C-BADE-95703B387543}" type="slidenum">
              <a:rPr lang="en-US"/>
              <a:pPr/>
              <a:t>‹№›</a:t>
            </a:fld>
            <a:endParaRPr lang="en-US"/>
          </a:p>
        </p:txBody>
      </p:sp>
    </p:spTree>
  </p:cSld>
  <p:clrMapOvr>
    <a:masterClrMapping/>
  </p:clrMapOvr>
  <p:transition spd="slow">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Місце для дати 6"/>
          <p:cNvSpPr>
            <a:spLocks noGrp="1"/>
          </p:cNvSpPr>
          <p:nvPr>
            <p:ph type="dt" sz="half" idx="10"/>
          </p:nvPr>
        </p:nvSpPr>
        <p:spPr/>
        <p:txBody>
          <a:bodyPr/>
          <a:lstStyle>
            <a:lvl1pPr>
              <a:defRPr/>
            </a:lvl1pPr>
          </a:lstStyle>
          <a:p>
            <a:endParaRPr lang="en-US"/>
          </a:p>
        </p:txBody>
      </p:sp>
      <p:sp>
        <p:nvSpPr>
          <p:cNvPr id="8" name="Місце для нижнього колонтитула 7"/>
          <p:cNvSpPr>
            <a:spLocks noGrp="1"/>
          </p:cNvSpPr>
          <p:nvPr>
            <p:ph type="ftr" sz="quarter" idx="11"/>
          </p:nvPr>
        </p:nvSpPr>
        <p:spPr/>
        <p:txBody>
          <a:bodyPr/>
          <a:lstStyle>
            <a:lvl1pPr>
              <a:defRPr/>
            </a:lvl1pPr>
          </a:lstStyle>
          <a:p>
            <a:endParaRPr lang="en-US"/>
          </a:p>
        </p:txBody>
      </p:sp>
      <p:sp>
        <p:nvSpPr>
          <p:cNvPr id="9" name="Місце для номера слайда 8"/>
          <p:cNvSpPr>
            <a:spLocks noGrp="1"/>
          </p:cNvSpPr>
          <p:nvPr>
            <p:ph type="sldNum" sz="quarter" idx="12"/>
          </p:nvPr>
        </p:nvSpPr>
        <p:spPr/>
        <p:txBody>
          <a:bodyPr/>
          <a:lstStyle>
            <a:lvl1pPr>
              <a:defRPr/>
            </a:lvl1pPr>
          </a:lstStyle>
          <a:p>
            <a:fld id="{CBF7B28A-F13C-41C5-AE5A-6DC84E1DBF96}" type="slidenum">
              <a:rPr lang="en-US"/>
              <a:pPr/>
              <a:t>‹№›</a:t>
            </a:fld>
            <a:endParaRPr lang="en-US"/>
          </a:p>
        </p:txBody>
      </p:sp>
    </p:spTree>
  </p:cSld>
  <p:clrMapOvr>
    <a:masterClrMapping/>
  </p:clrMapOvr>
  <p:transition spd="slow">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дати 2"/>
          <p:cNvSpPr>
            <a:spLocks noGrp="1"/>
          </p:cNvSpPr>
          <p:nvPr>
            <p:ph type="dt" sz="half" idx="10"/>
          </p:nvPr>
        </p:nvSpPr>
        <p:spPr/>
        <p:txBody>
          <a:bodyPr/>
          <a:lstStyle>
            <a:lvl1pPr>
              <a:defRPr/>
            </a:lvl1pPr>
          </a:lstStyle>
          <a:p>
            <a:endParaRPr lang="en-US"/>
          </a:p>
        </p:txBody>
      </p:sp>
      <p:sp>
        <p:nvSpPr>
          <p:cNvPr id="4" name="Місце для нижнього колонтитула 3"/>
          <p:cNvSpPr>
            <a:spLocks noGrp="1"/>
          </p:cNvSpPr>
          <p:nvPr>
            <p:ph type="ftr" sz="quarter" idx="11"/>
          </p:nvPr>
        </p:nvSpPr>
        <p:spPr/>
        <p:txBody>
          <a:bodyPr/>
          <a:lstStyle>
            <a:lvl1pPr>
              <a:defRPr/>
            </a:lvl1pPr>
          </a:lstStyle>
          <a:p>
            <a:endParaRPr lang="en-US"/>
          </a:p>
        </p:txBody>
      </p:sp>
      <p:sp>
        <p:nvSpPr>
          <p:cNvPr id="5" name="Місце для номера слайда 4"/>
          <p:cNvSpPr>
            <a:spLocks noGrp="1"/>
          </p:cNvSpPr>
          <p:nvPr>
            <p:ph type="sldNum" sz="quarter" idx="12"/>
          </p:nvPr>
        </p:nvSpPr>
        <p:spPr/>
        <p:txBody>
          <a:bodyPr/>
          <a:lstStyle>
            <a:lvl1pPr>
              <a:defRPr/>
            </a:lvl1pPr>
          </a:lstStyle>
          <a:p>
            <a:fld id="{F44B45AF-2BBC-4202-973C-BEB80545614F}" type="slidenum">
              <a:rPr lang="en-US"/>
              <a:pPr/>
              <a:t>‹№›</a:t>
            </a:fld>
            <a:endParaRPr lang="en-US"/>
          </a:p>
        </p:txBody>
      </p:sp>
    </p:spTree>
  </p:cSld>
  <p:clrMapOvr>
    <a:masterClrMapping/>
  </p:clrMapOvr>
  <p:transition spd="slow">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914400" y="1798638"/>
            <a:ext cx="4038600" cy="4373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5105400" y="1798638"/>
            <a:ext cx="4038600" cy="4373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дати 4"/>
          <p:cNvSpPr>
            <a:spLocks noGrp="1"/>
          </p:cNvSpPr>
          <p:nvPr>
            <p:ph type="dt" sz="half" idx="10"/>
          </p:nvPr>
        </p:nvSpPr>
        <p:spPr/>
        <p:txBody>
          <a:bodyPr/>
          <a:lstStyle>
            <a:lvl1pPr>
              <a:defRPr/>
            </a:lvl1pPr>
          </a:lstStyle>
          <a:p>
            <a:fld id="{893959E6-847B-4937-8C3D-49CDB5BA4EF3}" type="datetimeFigureOut">
              <a:rPr lang="uk-UA" smtClean="0"/>
              <a:pPr/>
              <a:t>03.02.2013</a:t>
            </a:fld>
            <a:endParaRPr lang="uk-UA"/>
          </a:p>
        </p:txBody>
      </p:sp>
      <p:sp>
        <p:nvSpPr>
          <p:cNvPr id="6" name="Місце для нижнього колонтитула 5"/>
          <p:cNvSpPr>
            <a:spLocks noGrp="1"/>
          </p:cNvSpPr>
          <p:nvPr>
            <p:ph type="ftr" sz="quarter" idx="11"/>
          </p:nvPr>
        </p:nvSpPr>
        <p:spPr/>
        <p:txBody>
          <a:bodyPr/>
          <a:lstStyle>
            <a:lvl1pPr>
              <a:defRPr/>
            </a:lvl1pPr>
          </a:lstStyle>
          <a:p>
            <a:endParaRPr lang="uk-UA"/>
          </a:p>
        </p:txBody>
      </p:sp>
      <p:sp>
        <p:nvSpPr>
          <p:cNvPr id="7" name="Місце для номера слайда 6"/>
          <p:cNvSpPr>
            <a:spLocks noGrp="1"/>
          </p:cNvSpPr>
          <p:nvPr>
            <p:ph type="sldNum" sz="quarter" idx="12"/>
          </p:nvPr>
        </p:nvSpPr>
        <p:spPr/>
        <p:txBody>
          <a:bodyPr/>
          <a:lstStyle>
            <a:lvl1pPr>
              <a:defRPr/>
            </a:lvl1pPr>
          </a:lstStyle>
          <a:p>
            <a:fld id="{C9BD255C-740D-4BFE-A60D-37750E3706AB}" type="slidenum">
              <a:rPr lang="uk-UA" smtClean="0"/>
              <a:pPr/>
              <a:t>‹№›</a:t>
            </a:fld>
            <a:endParaRPr lang="uk-UA"/>
          </a:p>
        </p:txBody>
      </p:sp>
    </p:spTree>
  </p:cSld>
  <p:clrMapOvr>
    <a:masterClrMapping/>
  </p:clrMapOvr>
  <p:transition spd="slow">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lvl1pPr>
              <a:defRPr/>
            </a:lvl1pPr>
          </a:lstStyle>
          <a:p>
            <a:endParaRPr lang="en-US"/>
          </a:p>
        </p:txBody>
      </p:sp>
      <p:sp>
        <p:nvSpPr>
          <p:cNvPr id="3" name="Місце для нижнього колонтитула 2"/>
          <p:cNvSpPr>
            <a:spLocks noGrp="1"/>
          </p:cNvSpPr>
          <p:nvPr>
            <p:ph type="ftr" sz="quarter" idx="11"/>
          </p:nvPr>
        </p:nvSpPr>
        <p:spPr/>
        <p:txBody>
          <a:bodyPr/>
          <a:lstStyle>
            <a:lvl1pPr>
              <a:defRPr/>
            </a:lvl1pPr>
          </a:lstStyle>
          <a:p>
            <a:endParaRPr lang="en-US"/>
          </a:p>
        </p:txBody>
      </p:sp>
      <p:sp>
        <p:nvSpPr>
          <p:cNvPr id="4" name="Місце для номера слайда 3"/>
          <p:cNvSpPr>
            <a:spLocks noGrp="1"/>
          </p:cNvSpPr>
          <p:nvPr>
            <p:ph type="sldNum" sz="quarter" idx="12"/>
          </p:nvPr>
        </p:nvSpPr>
        <p:spPr/>
        <p:txBody>
          <a:bodyPr/>
          <a:lstStyle>
            <a:lvl1pPr>
              <a:defRPr/>
            </a:lvl1pPr>
          </a:lstStyle>
          <a:p>
            <a:fld id="{62CD8159-8B60-4F08-8F4C-F3561CEC0447}" type="slidenum">
              <a:rPr lang="en-US"/>
              <a:pPr/>
              <a:t>‹№›</a:t>
            </a:fld>
            <a:endParaRPr lang="en-US"/>
          </a:p>
        </p:txBody>
      </p:sp>
    </p:spTree>
  </p:cSld>
  <p:clrMapOvr>
    <a:masterClrMapping/>
  </p:clrMapOvr>
  <p:transition spd="slow">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3AF870B6-3843-4183-A0BC-6E955F6546E6}" type="slidenum">
              <a:rPr lang="en-US"/>
              <a:pPr/>
              <a:t>‹№›</a:t>
            </a:fld>
            <a:endParaRPr lang="en-US"/>
          </a:p>
        </p:txBody>
      </p:sp>
    </p:spTree>
  </p:cSld>
  <p:clrMapOvr>
    <a:masterClrMapping/>
  </p:clrMapOvr>
  <p:transition spd="slow">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smtClean="0"/>
              <a:t>Клацніть піктограму, щоб додати зображення</a:t>
            </a:r>
            <a:endParaRPr lang="uk-UA"/>
          </a:p>
        </p:txBody>
      </p:sp>
      <p:sp>
        <p:nvSpPr>
          <p:cNvPr id="4" name="Місце для тексту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12D33FA5-1D47-49E0-9D32-CE4CCA13288F}" type="slidenum">
              <a:rPr lang="en-US"/>
              <a:pPr/>
              <a:t>‹№›</a:t>
            </a:fld>
            <a:endParaRPr lang="en-US"/>
          </a:p>
        </p:txBody>
      </p:sp>
    </p:spTree>
  </p:cSld>
  <p:clrMapOvr>
    <a:masterClrMapping/>
  </p:clrMapOvr>
  <p:transition spd="slow">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81134A2F-2A97-40CA-945B-D52DF0A3D22E}" type="slidenum">
              <a:rPr lang="en-US"/>
              <a:pPr/>
              <a:t>‹№›</a:t>
            </a:fld>
            <a:endParaRPr lang="en-US"/>
          </a:p>
        </p:txBody>
      </p:sp>
    </p:spTree>
  </p:cSld>
  <p:clrMapOvr>
    <a:masterClrMapping/>
  </p:clrMapOvr>
  <p:transition spd="slow">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7029450" y="609600"/>
            <a:ext cx="2114550" cy="5562600"/>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685800" y="609600"/>
            <a:ext cx="6191250" cy="5562600"/>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C7B99F55-12CD-4C84-8692-B37FFE0F9710}" type="slidenum">
              <a:rPr lang="en-US"/>
              <a:pPr/>
              <a:t>‹№›</a:t>
            </a:fld>
            <a:endParaRPr lang="en-US"/>
          </a:p>
        </p:txBody>
      </p:sp>
    </p:spTree>
  </p:cSld>
  <p:clrMapOvr>
    <a:masterClrMapping/>
  </p:clrMapOvr>
  <p:transition spd="slow">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uk-UA" smtClean="0"/>
              <a:t>Зразок заголовка</a:t>
            </a:r>
            <a:endParaRPr lang="uk-UA"/>
          </a:p>
        </p:txBody>
      </p:sp>
      <p:sp>
        <p:nvSpPr>
          <p:cNvPr id="3" name="Пі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uk-UA" smtClean="0"/>
              <a:t>Зразок підзаголовка</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20E31D42-4D6E-456E-8512-5D1A92F2F18C}" type="slidenum">
              <a:rPr lang="en-US"/>
              <a:pPr/>
              <a:t>‹№›</a:t>
            </a:fld>
            <a:endParaRPr lang="en-US"/>
          </a:p>
        </p:txBody>
      </p:sp>
    </p:spTree>
  </p:cSld>
  <p:clrMapOvr>
    <a:masterClrMapping/>
  </p:clrMapOvr>
  <p:transition spd="slow">
    <p:fade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8A359342-0140-4E14-BAA2-EB93CDA6D98F}" type="slidenum">
              <a:rPr lang="en-US"/>
              <a:pPr/>
              <a:t>‹№›</a:t>
            </a:fld>
            <a:endParaRPr lang="en-US"/>
          </a:p>
        </p:txBody>
      </p:sp>
    </p:spTree>
  </p:cSld>
  <p:clrMapOvr>
    <a:masterClrMapping/>
  </p:clrMapOvr>
  <p:transition spd="slow">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uk-UA" smtClean="0"/>
              <a:t>Зразок тексту</a:t>
            </a:r>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C7B4DBAD-22FD-4C2C-AC55-9B21D74D036D}" type="slidenum">
              <a:rPr lang="en-US"/>
              <a:pPr/>
              <a:t>‹№›</a:t>
            </a:fld>
            <a:endParaRPr lang="en-US"/>
          </a:p>
        </p:txBody>
      </p:sp>
    </p:spTree>
  </p:cSld>
  <p:clrMapOvr>
    <a:masterClrMapping/>
  </p:clrMapOvr>
  <p:transition spd="slow">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FD6237F1-1ED8-4725-8B59-D39C6947A3A9}" type="slidenum">
              <a:rPr lang="en-US"/>
              <a:pPr/>
              <a:t>‹№›</a:t>
            </a:fld>
            <a:endParaRPr lang="en-US"/>
          </a:p>
        </p:txBody>
      </p:sp>
    </p:spTree>
  </p:cSld>
  <p:clrMapOvr>
    <a:masterClrMapping/>
  </p:clrMapOvr>
  <p:transition spd="slow">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Місце для дати 6"/>
          <p:cNvSpPr>
            <a:spLocks noGrp="1"/>
          </p:cNvSpPr>
          <p:nvPr>
            <p:ph type="dt" sz="half" idx="10"/>
          </p:nvPr>
        </p:nvSpPr>
        <p:spPr/>
        <p:txBody>
          <a:bodyPr/>
          <a:lstStyle>
            <a:lvl1pPr>
              <a:defRPr/>
            </a:lvl1pPr>
          </a:lstStyle>
          <a:p>
            <a:endParaRPr lang="en-US"/>
          </a:p>
        </p:txBody>
      </p:sp>
      <p:sp>
        <p:nvSpPr>
          <p:cNvPr id="8" name="Місце для нижнього колонтитула 7"/>
          <p:cNvSpPr>
            <a:spLocks noGrp="1"/>
          </p:cNvSpPr>
          <p:nvPr>
            <p:ph type="ftr" sz="quarter" idx="11"/>
          </p:nvPr>
        </p:nvSpPr>
        <p:spPr/>
        <p:txBody>
          <a:bodyPr/>
          <a:lstStyle>
            <a:lvl1pPr>
              <a:defRPr/>
            </a:lvl1pPr>
          </a:lstStyle>
          <a:p>
            <a:endParaRPr lang="en-US"/>
          </a:p>
        </p:txBody>
      </p:sp>
      <p:sp>
        <p:nvSpPr>
          <p:cNvPr id="9" name="Місце для номера слайда 8"/>
          <p:cNvSpPr>
            <a:spLocks noGrp="1"/>
          </p:cNvSpPr>
          <p:nvPr>
            <p:ph type="sldNum" sz="quarter" idx="12"/>
          </p:nvPr>
        </p:nvSpPr>
        <p:spPr/>
        <p:txBody>
          <a:bodyPr/>
          <a:lstStyle>
            <a:lvl1pPr>
              <a:defRPr/>
            </a:lvl1pPr>
          </a:lstStyle>
          <a:p>
            <a:fld id="{6FA932A0-1E19-4A74-972B-E9AB565CE300}" type="slidenum">
              <a:rPr lang="en-US"/>
              <a:pPr/>
              <a:t>‹№›</a:t>
            </a:fld>
            <a:endParaRPr lang="en-US"/>
          </a:p>
        </p:txBody>
      </p:sp>
    </p:spTree>
  </p:cSld>
  <p:clrMapOvr>
    <a:masterClrMapping/>
  </p:clrMapOvr>
  <p:transition spd="slow">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Місце для дати 6"/>
          <p:cNvSpPr>
            <a:spLocks noGrp="1"/>
          </p:cNvSpPr>
          <p:nvPr>
            <p:ph type="dt" sz="half" idx="10"/>
          </p:nvPr>
        </p:nvSpPr>
        <p:spPr/>
        <p:txBody>
          <a:bodyPr/>
          <a:lstStyle>
            <a:lvl1pPr>
              <a:defRPr/>
            </a:lvl1pPr>
          </a:lstStyle>
          <a:p>
            <a:fld id="{893959E6-847B-4937-8C3D-49CDB5BA4EF3}" type="datetimeFigureOut">
              <a:rPr lang="uk-UA" smtClean="0"/>
              <a:pPr/>
              <a:t>03.02.2013</a:t>
            </a:fld>
            <a:endParaRPr lang="uk-UA"/>
          </a:p>
        </p:txBody>
      </p:sp>
      <p:sp>
        <p:nvSpPr>
          <p:cNvPr id="8" name="Місце для нижнього колонтитула 7"/>
          <p:cNvSpPr>
            <a:spLocks noGrp="1"/>
          </p:cNvSpPr>
          <p:nvPr>
            <p:ph type="ftr" sz="quarter" idx="11"/>
          </p:nvPr>
        </p:nvSpPr>
        <p:spPr/>
        <p:txBody>
          <a:bodyPr/>
          <a:lstStyle>
            <a:lvl1pPr>
              <a:defRPr/>
            </a:lvl1pPr>
          </a:lstStyle>
          <a:p>
            <a:endParaRPr lang="uk-UA"/>
          </a:p>
        </p:txBody>
      </p:sp>
      <p:sp>
        <p:nvSpPr>
          <p:cNvPr id="9" name="Місце для номера слайда 8"/>
          <p:cNvSpPr>
            <a:spLocks noGrp="1"/>
          </p:cNvSpPr>
          <p:nvPr>
            <p:ph type="sldNum" sz="quarter" idx="12"/>
          </p:nvPr>
        </p:nvSpPr>
        <p:spPr/>
        <p:txBody>
          <a:bodyPr/>
          <a:lstStyle>
            <a:lvl1pPr>
              <a:defRPr/>
            </a:lvl1pPr>
          </a:lstStyle>
          <a:p>
            <a:fld id="{C9BD255C-740D-4BFE-A60D-37750E3706AB}" type="slidenum">
              <a:rPr lang="uk-UA" smtClean="0"/>
              <a:pPr/>
              <a:t>‹№›</a:t>
            </a:fld>
            <a:endParaRPr lang="uk-UA"/>
          </a:p>
        </p:txBody>
      </p:sp>
    </p:spTree>
  </p:cSld>
  <p:clrMapOvr>
    <a:masterClrMapping/>
  </p:clrMapOvr>
  <p:transition spd="slow">
    <p:fade thruBlk="1"/>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дати 2"/>
          <p:cNvSpPr>
            <a:spLocks noGrp="1"/>
          </p:cNvSpPr>
          <p:nvPr>
            <p:ph type="dt" sz="half" idx="10"/>
          </p:nvPr>
        </p:nvSpPr>
        <p:spPr/>
        <p:txBody>
          <a:bodyPr/>
          <a:lstStyle>
            <a:lvl1pPr>
              <a:defRPr/>
            </a:lvl1pPr>
          </a:lstStyle>
          <a:p>
            <a:endParaRPr lang="en-US"/>
          </a:p>
        </p:txBody>
      </p:sp>
      <p:sp>
        <p:nvSpPr>
          <p:cNvPr id="4" name="Місце для нижнього колонтитула 3"/>
          <p:cNvSpPr>
            <a:spLocks noGrp="1"/>
          </p:cNvSpPr>
          <p:nvPr>
            <p:ph type="ftr" sz="quarter" idx="11"/>
          </p:nvPr>
        </p:nvSpPr>
        <p:spPr/>
        <p:txBody>
          <a:bodyPr/>
          <a:lstStyle>
            <a:lvl1pPr>
              <a:defRPr/>
            </a:lvl1pPr>
          </a:lstStyle>
          <a:p>
            <a:endParaRPr lang="en-US"/>
          </a:p>
        </p:txBody>
      </p:sp>
      <p:sp>
        <p:nvSpPr>
          <p:cNvPr id="5" name="Місце для номера слайда 4"/>
          <p:cNvSpPr>
            <a:spLocks noGrp="1"/>
          </p:cNvSpPr>
          <p:nvPr>
            <p:ph type="sldNum" sz="quarter" idx="12"/>
          </p:nvPr>
        </p:nvSpPr>
        <p:spPr/>
        <p:txBody>
          <a:bodyPr/>
          <a:lstStyle>
            <a:lvl1pPr>
              <a:defRPr/>
            </a:lvl1pPr>
          </a:lstStyle>
          <a:p>
            <a:fld id="{888710C0-532D-484E-9A7A-C12B53F9BCB1}" type="slidenum">
              <a:rPr lang="en-US"/>
              <a:pPr/>
              <a:t>‹№›</a:t>
            </a:fld>
            <a:endParaRPr lang="en-US"/>
          </a:p>
        </p:txBody>
      </p:sp>
    </p:spTree>
  </p:cSld>
  <p:clrMapOvr>
    <a:masterClrMapping/>
  </p:clrMapOvr>
  <p:transition spd="slow">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lvl1pPr>
              <a:defRPr/>
            </a:lvl1pPr>
          </a:lstStyle>
          <a:p>
            <a:endParaRPr lang="en-US"/>
          </a:p>
        </p:txBody>
      </p:sp>
      <p:sp>
        <p:nvSpPr>
          <p:cNvPr id="3" name="Місце для нижнього колонтитула 2"/>
          <p:cNvSpPr>
            <a:spLocks noGrp="1"/>
          </p:cNvSpPr>
          <p:nvPr>
            <p:ph type="ftr" sz="quarter" idx="11"/>
          </p:nvPr>
        </p:nvSpPr>
        <p:spPr/>
        <p:txBody>
          <a:bodyPr/>
          <a:lstStyle>
            <a:lvl1pPr>
              <a:defRPr/>
            </a:lvl1pPr>
          </a:lstStyle>
          <a:p>
            <a:endParaRPr lang="en-US"/>
          </a:p>
        </p:txBody>
      </p:sp>
      <p:sp>
        <p:nvSpPr>
          <p:cNvPr id="4" name="Місце для номера слайда 3"/>
          <p:cNvSpPr>
            <a:spLocks noGrp="1"/>
          </p:cNvSpPr>
          <p:nvPr>
            <p:ph type="sldNum" sz="quarter" idx="12"/>
          </p:nvPr>
        </p:nvSpPr>
        <p:spPr/>
        <p:txBody>
          <a:bodyPr/>
          <a:lstStyle>
            <a:lvl1pPr>
              <a:defRPr/>
            </a:lvl1pPr>
          </a:lstStyle>
          <a:p>
            <a:fld id="{204DF705-9ED8-49C7-8B0B-FAA890B3168C}" type="slidenum">
              <a:rPr lang="en-US"/>
              <a:pPr/>
              <a:t>‹№›</a:t>
            </a:fld>
            <a:endParaRPr lang="en-US"/>
          </a:p>
        </p:txBody>
      </p:sp>
    </p:spTree>
  </p:cSld>
  <p:clrMapOvr>
    <a:masterClrMapping/>
  </p:clrMapOvr>
  <p:transition spd="slow">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B9C8F18A-D54F-4C1E-8936-946C0EE97EFE}" type="slidenum">
              <a:rPr lang="en-US"/>
              <a:pPr/>
              <a:t>‹№›</a:t>
            </a:fld>
            <a:endParaRPr lang="en-US"/>
          </a:p>
        </p:txBody>
      </p:sp>
    </p:spTree>
  </p:cSld>
  <p:clrMapOvr>
    <a:masterClrMapping/>
  </p:clrMapOvr>
  <p:transition spd="slow">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smtClean="0"/>
              <a:t>Клацніть піктограму, щоб додати зображення</a:t>
            </a:r>
            <a:endParaRPr lang="uk-UA"/>
          </a:p>
        </p:txBody>
      </p:sp>
      <p:sp>
        <p:nvSpPr>
          <p:cNvPr id="4" name="Місце для тексту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F8D9B035-0461-404B-9286-7282079C24C3}" type="slidenum">
              <a:rPr lang="en-US"/>
              <a:pPr/>
              <a:t>‹№›</a:t>
            </a:fld>
            <a:endParaRPr lang="en-US"/>
          </a:p>
        </p:txBody>
      </p:sp>
    </p:spTree>
  </p:cSld>
  <p:clrMapOvr>
    <a:masterClrMapping/>
  </p:clrMapOvr>
  <p:transition spd="slow">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90F185A2-5346-4BC6-9DD2-F3C61D0C9845}" type="slidenum">
              <a:rPr lang="en-US"/>
              <a:pPr/>
              <a:t>‹№›</a:t>
            </a:fld>
            <a:endParaRPr lang="en-US"/>
          </a:p>
        </p:txBody>
      </p:sp>
    </p:spTree>
  </p:cSld>
  <p:clrMapOvr>
    <a:masterClrMapping/>
  </p:clrMapOvr>
  <p:transition spd="slow">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629400" y="274638"/>
            <a:ext cx="2057400" cy="5851525"/>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457200" y="274638"/>
            <a:ext cx="6019800" cy="5851525"/>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102B8364-67F6-4605-A81C-DC9735727109}" type="slidenum">
              <a:rPr lang="en-US"/>
              <a:pPr/>
              <a:t>‹№›</a:t>
            </a:fld>
            <a:endParaRPr lang="en-US"/>
          </a:p>
        </p:txBody>
      </p:sp>
    </p:spTree>
  </p:cSld>
  <p:clrMapOvr>
    <a:masterClrMapping/>
  </p:clrMapOvr>
  <p:transition spd="slow">
    <p:fade thruBlk="1"/>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uk-UA" smtClean="0"/>
              <a:t>Зразок заголовка</a:t>
            </a:r>
            <a:endParaRPr lang="uk-UA"/>
          </a:p>
        </p:txBody>
      </p:sp>
      <p:sp>
        <p:nvSpPr>
          <p:cNvPr id="3" name="Пі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uk-UA" smtClean="0"/>
              <a:t>Зразок підзаголовка</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C883B5C7-C81C-49BA-AE2D-AFA23C52965E}" type="slidenum">
              <a:rPr lang="en-US"/>
              <a:pPr/>
              <a:t>‹№›</a:t>
            </a:fld>
            <a:endParaRPr lang="en-US"/>
          </a:p>
        </p:txBody>
      </p:sp>
    </p:spTree>
  </p:cSld>
  <p:clrMapOvr>
    <a:masterClrMapping/>
  </p:clrMapOvr>
  <p:transition spd="slow">
    <p:fade thruBlk="1"/>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719EE60D-1F3B-4BD3-B48D-D062DA0904F0}" type="slidenum">
              <a:rPr lang="en-US"/>
              <a:pPr/>
              <a:t>‹№›</a:t>
            </a:fld>
            <a:endParaRPr lang="en-US"/>
          </a:p>
        </p:txBody>
      </p:sp>
    </p:spTree>
  </p:cSld>
  <p:clrMapOvr>
    <a:masterClrMapping/>
  </p:clrMapOvr>
  <p:transition spd="slow">
    <p:fade thruBlk="1"/>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uk-UA" smtClean="0"/>
              <a:t>Зразок тексту</a:t>
            </a:r>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E7F32F10-3611-438E-A10D-699C54B80216}" type="slidenum">
              <a:rPr lang="en-US"/>
              <a:pPr/>
              <a:t>‹№›</a:t>
            </a:fld>
            <a:endParaRPr lang="en-US"/>
          </a:p>
        </p:txBody>
      </p:sp>
    </p:spTree>
  </p:cSld>
  <p:clrMapOvr>
    <a:masterClrMapping/>
  </p:clrMapOvr>
  <p:transition spd="slow">
    <p:fade thruBlk="1"/>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1143000" y="2971800"/>
            <a:ext cx="3352800" cy="3154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4648200" y="2971800"/>
            <a:ext cx="3352800" cy="3154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10C3E2BF-D632-4634-9A9F-215BB11643F1}" type="slidenum">
              <a:rPr lang="en-US"/>
              <a:pPr/>
              <a:t>‹№›</a:t>
            </a:fld>
            <a:endParaRPr lang="en-US"/>
          </a:p>
        </p:txBody>
      </p:sp>
    </p:spTree>
  </p:cSld>
  <p:clrMapOvr>
    <a:masterClrMapping/>
  </p:clrMapOvr>
  <p:transition spd="slow">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дати 2"/>
          <p:cNvSpPr>
            <a:spLocks noGrp="1"/>
          </p:cNvSpPr>
          <p:nvPr>
            <p:ph type="dt" sz="half" idx="10"/>
          </p:nvPr>
        </p:nvSpPr>
        <p:spPr/>
        <p:txBody>
          <a:bodyPr/>
          <a:lstStyle>
            <a:lvl1pPr>
              <a:defRPr/>
            </a:lvl1pPr>
          </a:lstStyle>
          <a:p>
            <a:fld id="{893959E6-847B-4937-8C3D-49CDB5BA4EF3}" type="datetimeFigureOut">
              <a:rPr lang="uk-UA" smtClean="0"/>
              <a:pPr/>
              <a:t>03.02.2013</a:t>
            </a:fld>
            <a:endParaRPr lang="uk-UA"/>
          </a:p>
        </p:txBody>
      </p:sp>
      <p:sp>
        <p:nvSpPr>
          <p:cNvPr id="4" name="Місце для нижнього колонтитула 3"/>
          <p:cNvSpPr>
            <a:spLocks noGrp="1"/>
          </p:cNvSpPr>
          <p:nvPr>
            <p:ph type="ftr" sz="quarter" idx="11"/>
          </p:nvPr>
        </p:nvSpPr>
        <p:spPr/>
        <p:txBody>
          <a:bodyPr/>
          <a:lstStyle>
            <a:lvl1pPr>
              <a:defRPr/>
            </a:lvl1pPr>
          </a:lstStyle>
          <a:p>
            <a:endParaRPr lang="uk-UA"/>
          </a:p>
        </p:txBody>
      </p:sp>
      <p:sp>
        <p:nvSpPr>
          <p:cNvPr id="5" name="Місце для номера слайда 4"/>
          <p:cNvSpPr>
            <a:spLocks noGrp="1"/>
          </p:cNvSpPr>
          <p:nvPr>
            <p:ph type="sldNum" sz="quarter" idx="12"/>
          </p:nvPr>
        </p:nvSpPr>
        <p:spPr/>
        <p:txBody>
          <a:bodyPr/>
          <a:lstStyle>
            <a:lvl1pPr>
              <a:defRPr/>
            </a:lvl1pPr>
          </a:lstStyle>
          <a:p>
            <a:fld id="{C9BD255C-740D-4BFE-A60D-37750E3706AB}" type="slidenum">
              <a:rPr lang="uk-UA" smtClean="0"/>
              <a:pPr/>
              <a:t>‹№›</a:t>
            </a:fld>
            <a:endParaRPr lang="uk-UA"/>
          </a:p>
        </p:txBody>
      </p:sp>
    </p:spTree>
  </p:cSld>
  <p:clrMapOvr>
    <a:masterClrMapping/>
  </p:clrMapOvr>
  <p:transition spd="slow">
    <p:fade thruBlk="1"/>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Місце для дати 6"/>
          <p:cNvSpPr>
            <a:spLocks noGrp="1"/>
          </p:cNvSpPr>
          <p:nvPr>
            <p:ph type="dt" sz="half" idx="10"/>
          </p:nvPr>
        </p:nvSpPr>
        <p:spPr/>
        <p:txBody>
          <a:bodyPr/>
          <a:lstStyle>
            <a:lvl1pPr>
              <a:defRPr/>
            </a:lvl1pPr>
          </a:lstStyle>
          <a:p>
            <a:endParaRPr lang="en-US"/>
          </a:p>
        </p:txBody>
      </p:sp>
      <p:sp>
        <p:nvSpPr>
          <p:cNvPr id="8" name="Місце для нижнього колонтитула 7"/>
          <p:cNvSpPr>
            <a:spLocks noGrp="1"/>
          </p:cNvSpPr>
          <p:nvPr>
            <p:ph type="ftr" sz="quarter" idx="11"/>
          </p:nvPr>
        </p:nvSpPr>
        <p:spPr/>
        <p:txBody>
          <a:bodyPr/>
          <a:lstStyle>
            <a:lvl1pPr>
              <a:defRPr/>
            </a:lvl1pPr>
          </a:lstStyle>
          <a:p>
            <a:endParaRPr lang="en-US"/>
          </a:p>
        </p:txBody>
      </p:sp>
      <p:sp>
        <p:nvSpPr>
          <p:cNvPr id="9" name="Місце для номера слайда 8"/>
          <p:cNvSpPr>
            <a:spLocks noGrp="1"/>
          </p:cNvSpPr>
          <p:nvPr>
            <p:ph type="sldNum" sz="quarter" idx="12"/>
          </p:nvPr>
        </p:nvSpPr>
        <p:spPr/>
        <p:txBody>
          <a:bodyPr/>
          <a:lstStyle>
            <a:lvl1pPr>
              <a:defRPr/>
            </a:lvl1pPr>
          </a:lstStyle>
          <a:p>
            <a:fld id="{50AFE4B7-5488-4C61-A435-340D23E4FA7E}" type="slidenum">
              <a:rPr lang="en-US"/>
              <a:pPr/>
              <a:t>‹№›</a:t>
            </a:fld>
            <a:endParaRPr lang="en-US"/>
          </a:p>
        </p:txBody>
      </p:sp>
    </p:spTree>
  </p:cSld>
  <p:clrMapOvr>
    <a:masterClrMapping/>
  </p:clrMapOvr>
  <p:transition spd="slow">
    <p:fade thruBlk="1"/>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дати 2"/>
          <p:cNvSpPr>
            <a:spLocks noGrp="1"/>
          </p:cNvSpPr>
          <p:nvPr>
            <p:ph type="dt" sz="half" idx="10"/>
          </p:nvPr>
        </p:nvSpPr>
        <p:spPr/>
        <p:txBody>
          <a:bodyPr/>
          <a:lstStyle>
            <a:lvl1pPr>
              <a:defRPr/>
            </a:lvl1pPr>
          </a:lstStyle>
          <a:p>
            <a:endParaRPr lang="en-US"/>
          </a:p>
        </p:txBody>
      </p:sp>
      <p:sp>
        <p:nvSpPr>
          <p:cNvPr id="4" name="Місце для нижнього колонтитула 3"/>
          <p:cNvSpPr>
            <a:spLocks noGrp="1"/>
          </p:cNvSpPr>
          <p:nvPr>
            <p:ph type="ftr" sz="quarter" idx="11"/>
          </p:nvPr>
        </p:nvSpPr>
        <p:spPr/>
        <p:txBody>
          <a:bodyPr/>
          <a:lstStyle>
            <a:lvl1pPr>
              <a:defRPr/>
            </a:lvl1pPr>
          </a:lstStyle>
          <a:p>
            <a:endParaRPr lang="en-US"/>
          </a:p>
        </p:txBody>
      </p:sp>
      <p:sp>
        <p:nvSpPr>
          <p:cNvPr id="5" name="Місце для номера слайда 4"/>
          <p:cNvSpPr>
            <a:spLocks noGrp="1"/>
          </p:cNvSpPr>
          <p:nvPr>
            <p:ph type="sldNum" sz="quarter" idx="12"/>
          </p:nvPr>
        </p:nvSpPr>
        <p:spPr/>
        <p:txBody>
          <a:bodyPr/>
          <a:lstStyle>
            <a:lvl1pPr>
              <a:defRPr/>
            </a:lvl1pPr>
          </a:lstStyle>
          <a:p>
            <a:fld id="{0B7EB06E-42EC-4635-AB1C-C2321B958A58}" type="slidenum">
              <a:rPr lang="en-US"/>
              <a:pPr/>
              <a:t>‹№›</a:t>
            </a:fld>
            <a:endParaRPr lang="en-US"/>
          </a:p>
        </p:txBody>
      </p:sp>
    </p:spTree>
  </p:cSld>
  <p:clrMapOvr>
    <a:masterClrMapping/>
  </p:clrMapOvr>
  <p:transition spd="slow">
    <p:fade thruBlk="1"/>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lvl1pPr>
              <a:defRPr/>
            </a:lvl1pPr>
          </a:lstStyle>
          <a:p>
            <a:endParaRPr lang="en-US"/>
          </a:p>
        </p:txBody>
      </p:sp>
      <p:sp>
        <p:nvSpPr>
          <p:cNvPr id="3" name="Місце для нижнього колонтитула 2"/>
          <p:cNvSpPr>
            <a:spLocks noGrp="1"/>
          </p:cNvSpPr>
          <p:nvPr>
            <p:ph type="ftr" sz="quarter" idx="11"/>
          </p:nvPr>
        </p:nvSpPr>
        <p:spPr/>
        <p:txBody>
          <a:bodyPr/>
          <a:lstStyle>
            <a:lvl1pPr>
              <a:defRPr/>
            </a:lvl1pPr>
          </a:lstStyle>
          <a:p>
            <a:endParaRPr lang="en-US"/>
          </a:p>
        </p:txBody>
      </p:sp>
      <p:sp>
        <p:nvSpPr>
          <p:cNvPr id="4" name="Місце для номера слайда 3"/>
          <p:cNvSpPr>
            <a:spLocks noGrp="1"/>
          </p:cNvSpPr>
          <p:nvPr>
            <p:ph type="sldNum" sz="quarter" idx="12"/>
          </p:nvPr>
        </p:nvSpPr>
        <p:spPr/>
        <p:txBody>
          <a:bodyPr/>
          <a:lstStyle>
            <a:lvl1pPr>
              <a:defRPr/>
            </a:lvl1pPr>
          </a:lstStyle>
          <a:p>
            <a:fld id="{EBB58699-B15D-4A8D-AC06-5B3D5C9D3C09}" type="slidenum">
              <a:rPr lang="en-US"/>
              <a:pPr/>
              <a:t>‹№›</a:t>
            </a:fld>
            <a:endParaRPr lang="en-US"/>
          </a:p>
        </p:txBody>
      </p:sp>
    </p:spTree>
  </p:cSld>
  <p:clrMapOvr>
    <a:masterClrMapping/>
  </p:clrMapOvr>
  <p:transition spd="slow">
    <p:fade thruBlk="1"/>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4F4DA301-A702-4C02-9773-6972ED4B1994}" type="slidenum">
              <a:rPr lang="en-US"/>
              <a:pPr/>
              <a:t>‹№›</a:t>
            </a:fld>
            <a:endParaRPr lang="en-US"/>
          </a:p>
        </p:txBody>
      </p:sp>
    </p:spTree>
  </p:cSld>
  <p:clrMapOvr>
    <a:masterClrMapping/>
  </p:clrMapOvr>
  <p:transition spd="slow">
    <p:fade thruBlk="1"/>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smtClean="0"/>
              <a:t>Клацніть піктограму, щоб додати зображення</a:t>
            </a:r>
            <a:endParaRPr lang="uk-UA"/>
          </a:p>
        </p:txBody>
      </p:sp>
      <p:sp>
        <p:nvSpPr>
          <p:cNvPr id="4" name="Місце для тексту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0EA3324A-412F-4DE2-A948-0847585F0AF8}" type="slidenum">
              <a:rPr lang="en-US"/>
              <a:pPr/>
              <a:t>‹№›</a:t>
            </a:fld>
            <a:endParaRPr lang="en-US"/>
          </a:p>
        </p:txBody>
      </p:sp>
    </p:spTree>
  </p:cSld>
  <p:clrMapOvr>
    <a:masterClrMapping/>
  </p:clrMapOvr>
  <p:transition spd="slow">
    <p:fade thruBlk="1"/>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45A50BDE-7B38-4D7B-8E7A-65142A1603C9}" type="slidenum">
              <a:rPr lang="en-US"/>
              <a:pPr/>
              <a:t>‹№›</a:t>
            </a:fld>
            <a:endParaRPr lang="en-US"/>
          </a:p>
        </p:txBody>
      </p:sp>
    </p:spTree>
  </p:cSld>
  <p:clrMapOvr>
    <a:masterClrMapping/>
  </p:clrMapOvr>
  <p:transition spd="slow">
    <p:fade thruBlk="1"/>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800850" y="1676400"/>
            <a:ext cx="1885950" cy="4449763"/>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1143000" y="1676400"/>
            <a:ext cx="5505450" cy="4449763"/>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7B4B663E-E0D8-48D6-A13B-ED78BC11D69F}" type="slidenum">
              <a:rPr lang="en-US"/>
              <a:pPr/>
              <a:t>‹№›</a:t>
            </a:fld>
            <a:endParaRPr lang="en-US"/>
          </a:p>
        </p:txBody>
      </p:sp>
    </p:spTree>
  </p:cSld>
  <p:clrMapOvr>
    <a:masterClrMapping/>
  </p:clrMapOvr>
  <p:transition spd="slow">
    <p:fade thruBlk="1"/>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uk-UA" smtClean="0"/>
              <a:t>Зразок заголовка</a:t>
            </a:r>
            <a:endParaRPr lang="uk-UA"/>
          </a:p>
        </p:txBody>
      </p:sp>
      <p:sp>
        <p:nvSpPr>
          <p:cNvPr id="3" name="Пі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uk-UA" smtClean="0"/>
              <a:t>Зразок підзаголовка</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8FFD1BD6-B90A-416D-B881-E49BAB5B28A1}" type="slidenum">
              <a:rPr lang="en-US"/>
              <a:pPr/>
              <a:t>‹№›</a:t>
            </a:fld>
            <a:endParaRPr lang="en-US"/>
          </a:p>
        </p:txBody>
      </p:sp>
    </p:spTree>
  </p:cSld>
  <p:clrMapOvr>
    <a:masterClrMapping/>
  </p:clrMapOvr>
  <p:transition spd="slow">
    <p:fade thruBlk="1"/>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6C17FD9F-E7D0-4BAA-838E-6F1C4BCB16D6}" type="slidenum">
              <a:rPr lang="en-US"/>
              <a:pPr/>
              <a:t>‹№›</a:t>
            </a:fld>
            <a:endParaRPr lang="en-US"/>
          </a:p>
        </p:txBody>
      </p:sp>
    </p:spTree>
  </p:cSld>
  <p:clrMapOvr>
    <a:masterClrMapping/>
  </p:clrMapOvr>
  <p:transition spd="slow">
    <p:fade thruBlk="1"/>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uk-UA" smtClean="0"/>
              <a:t>Зразок тексту</a:t>
            </a:r>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2A93122A-1299-4C8F-97C6-1D7404B22396}" type="slidenum">
              <a:rPr lang="en-US"/>
              <a:pPr/>
              <a:t>‹№›</a:t>
            </a:fld>
            <a:endParaRPr lang="en-US"/>
          </a:p>
        </p:txBody>
      </p:sp>
    </p:spTree>
  </p:cSld>
  <p:clrMapOvr>
    <a:masterClrMapping/>
  </p:clrMapOvr>
  <p:transition spd="slow">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lvl1pPr>
              <a:defRPr/>
            </a:lvl1pPr>
          </a:lstStyle>
          <a:p>
            <a:fld id="{893959E6-847B-4937-8C3D-49CDB5BA4EF3}" type="datetimeFigureOut">
              <a:rPr lang="uk-UA" smtClean="0"/>
              <a:pPr/>
              <a:t>03.02.2013</a:t>
            </a:fld>
            <a:endParaRPr lang="uk-UA"/>
          </a:p>
        </p:txBody>
      </p:sp>
      <p:sp>
        <p:nvSpPr>
          <p:cNvPr id="3" name="Місце для нижнього колонтитула 2"/>
          <p:cNvSpPr>
            <a:spLocks noGrp="1"/>
          </p:cNvSpPr>
          <p:nvPr>
            <p:ph type="ftr" sz="quarter" idx="11"/>
          </p:nvPr>
        </p:nvSpPr>
        <p:spPr/>
        <p:txBody>
          <a:bodyPr/>
          <a:lstStyle>
            <a:lvl1pPr>
              <a:defRPr/>
            </a:lvl1pPr>
          </a:lstStyle>
          <a:p>
            <a:endParaRPr lang="uk-UA"/>
          </a:p>
        </p:txBody>
      </p:sp>
      <p:sp>
        <p:nvSpPr>
          <p:cNvPr id="4" name="Місце для номера слайда 3"/>
          <p:cNvSpPr>
            <a:spLocks noGrp="1"/>
          </p:cNvSpPr>
          <p:nvPr>
            <p:ph type="sldNum" sz="quarter" idx="12"/>
          </p:nvPr>
        </p:nvSpPr>
        <p:spPr/>
        <p:txBody>
          <a:bodyPr/>
          <a:lstStyle>
            <a:lvl1pPr>
              <a:defRPr/>
            </a:lvl1pPr>
          </a:lstStyle>
          <a:p>
            <a:fld id="{C9BD255C-740D-4BFE-A60D-37750E3706AB}" type="slidenum">
              <a:rPr lang="uk-UA" smtClean="0"/>
              <a:pPr/>
              <a:t>‹№›</a:t>
            </a:fld>
            <a:endParaRPr lang="uk-UA"/>
          </a:p>
        </p:txBody>
      </p:sp>
    </p:spTree>
  </p:cSld>
  <p:clrMapOvr>
    <a:masterClrMapping/>
  </p:clrMapOvr>
  <p:transition spd="slow">
    <p:fade thruBlk="1"/>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914400" y="1798638"/>
            <a:ext cx="4038600" cy="4373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5105400" y="1798638"/>
            <a:ext cx="4038600" cy="4373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2B0D1D1B-846E-4171-9B4B-FA94CEE16D22}" type="slidenum">
              <a:rPr lang="en-US"/>
              <a:pPr/>
              <a:t>‹№›</a:t>
            </a:fld>
            <a:endParaRPr lang="en-US"/>
          </a:p>
        </p:txBody>
      </p:sp>
    </p:spTree>
  </p:cSld>
  <p:clrMapOvr>
    <a:masterClrMapping/>
  </p:clrMapOvr>
  <p:transition spd="slow">
    <p:fade thruBlk="1"/>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Місце для дати 6"/>
          <p:cNvSpPr>
            <a:spLocks noGrp="1"/>
          </p:cNvSpPr>
          <p:nvPr>
            <p:ph type="dt" sz="half" idx="10"/>
          </p:nvPr>
        </p:nvSpPr>
        <p:spPr/>
        <p:txBody>
          <a:bodyPr/>
          <a:lstStyle>
            <a:lvl1pPr>
              <a:defRPr/>
            </a:lvl1pPr>
          </a:lstStyle>
          <a:p>
            <a:endParaRPr lang="en-US"/>
          </a:p>
        </p:txBody>
      </p:sp>
      <p:sp>
        <p:nvSpPr>
          <p:cNvPr id="8" name="Місце для нижнього колонтитула 7"/>
          <p:cNvSpPr>
            <a:spLocks noGrp="1"/>
          </p:cNvSpPr>
          <p:nvPr>
            <p:ph type="ftr" sz="quarter" idx="11"/>
          </p:nvPr>
        </p:nvSpPr>
        <p:spPr/>
        <p:txBody>
          <a:bodyPr/>
          <a:lstStyle>
            <a:lvl1pPr>
              <a:defRPr/>
            </a:lvl1pPr>
          </a:lstStyle>
          <a:p>
            <a:endParaRPr lang="en-US"/>
          </a:p>
        </p:txBody>
      </p:sp>
      <p:sp>
        <p:nvSpPr>
          <p:cNvPr id="9" name="Місце для номера слайда 8"/>
          <p:cNvSpPr>
            <a:spLocks noGrp="1"/>
          </p:cNvSpPr>
          <p:nvPr>
            <p:ph type="sldNum" sz="quarter" idx="12"/>
          </p:nvPr>
        </p:nvSpPr>
        <p:spPr/>
        <p:txBody>
          <a:bodyPr/>
          <a:lstStyle>
            <a:lvl1pPr>
              <a:defRPr/>
            </a:lvl1pPr>
          </a:lstStyle>
          <a:p>
            <a:fld id="{875F0816-05B0-4FA1-80F0-6268B9F3688A}" type="slidenum">
              <a:rPr lang="en-US"/>
              <a:pPr/>
              <a:t>‹№›</a:t>
            </a:fld>
            <a:endParaRPr lang="en-US"/>
          </a:p>
        </p:txBody>
      </p:sp>
    </p:spTree>
  </p:cSld>
  <p:clrMapOvr>
    <a:masterClrMapping/>
  </p:clrMapOvr>
  <p:transition spd="slow">
    <p:fade thruBlk="1"/>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дати 2"/>
          <p:cNvSpPr>
            <a:spLocks noGrp="1"/>
          </p:cNvSpPr>
          <p:nvPr>
            <p:ph type="dt" sz="half" idx="10"/>
          </p:nvPr>
        </p:nvSpPr>
        <p:spPr/>
        <p:txBody>
          <a:bodyPr/>
          <a:lstStyle>
            <a:lvl1pPr>
              <a:defRPr/>
            </a:lvl1pPr>
          </a:lstStyle>
          <a:p>
            <a:endParaRPr lang="en-US"/>
          </a:p>
        </p:txBody>
      </p:sp>
      <p:sp>
        <p:nvSpPr>
          <p:cNvPr id="4" name="Місце для нижнього колонтитула 3"/>
          <p:cNvSpPr>
            <a:spLocks noGrp="1"/>
          </p:cNvSpPr>
          <p:nvPr>
            <p:ph type="ftr" sz="quarter" idx="11"/>
          </p:nvPr>
        </p:nvSpPr>
        <p:spPr/>
        <p:txBody>
          <a:bodyPr/>
          <a:lstStyle>
            <a:lvl1pPr>
              <a:defRPr/>
            </a:lvl1pPr>
          </a:lstStyle>
          <a:p>
            <a:endParaRPr lang="en-US"/>
          </a:p>
        </p:txBody>
      </p:sp>
      <p:sp>
        <p:nvSpPr>
          <p:cNvPr id="5" name="Місце для номера слайда 4"/>
          <p:cNvSpPr>
            <a:spLocks noGrp="1"/>
          </p:cNvSpPr>
          <p:nvPr>
            <p:ph type="sldNum" sz="quarter" idx="12"/>
          </p:nvPr>
        </p:nvSpPr>
        <p:spPr/>
        <p:txBody>
          <a:bodyPr/>
          <a:lstStyle>
            <a:lvl1pPr>
              <a:defRPr/>
            </a:lvl1pPr>
          </a:lstStyle>
          <a:p>
            <a:fld id="{A22FA2E6-61F2-41C5-9B50-5C326B6D8EAC}" type="slidenum">
              <a:rPr lang="en-US"/>
              <a:pPr/>
              <a:t>‹№›</a:t>
            </a:fld>
            <a:endParaRPr lang="en-US"/>
          </a:p>
        </p:txBody>
      </p:sp>
    </p:spTree>
  </p:cSld>
  <p:clrMapOvr>
    <a:masterClrMapping/>
  </p:clrMapOvr>
  <p:transition spd="slow">
    <p:fade thruBlk="1"/>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lvl1pPr>
              <a:defRPr/>
            </a:lvl1pPr>
          </a:lstStyle>
          <a:p>
            <a:endParaRPr lang="en-US"/>
          </a:p>
        </p:txBody>
      </p:sp>
      <p:sp>
        <p:nvSpPr>
          <p:cNvPr id="3" name="Місце для нижнього колонтитула 2"/>
          <p:cNvSpPr>
            <a:spLocks noGrp="1"/>
          </p:cNvSpPr>
          <p:nvPr>
            <p:ph type="ftr" sz="quarter" idx="11"/>
          </p:nvPr>
        </p:nvSpPr>
        <p:spPr/>
        <p:txBody>
          <a:bodyPr/>
          <a:lstStyle>
            <a:lvl1pPr>
              <a:defRPr/>
            </a:lvl1pPr>
          </a:lstStyle>
          <a:p>
            <a:endParaRPr lang="en-US"/>
          </a:p>
        </p:txBody>
      </p:sp>
      <p:sp>
        <p:nvSpPr>
          <p:cNvPr id="4" name="Місце для номера слайда 3"/>
          <p:cNvSpPr>
            <a:spLocks noGrp="1"/>
          </p:cNvSpPr>
          <p:nvPr>
            <p:ph type="sldNum" sz="quarter" idx="12"/>
          </p:nvPr>
        </p:nvSpPr>
        <p:spPr/>
        <p:txBody>
          <a:bodyPr/>
          <a:lstStyle>
            <a:lvl1pPr>
              <a:defRPr/>
            </a:lvl1pPr>
          </a:lstStyle>
          <a:p>
            <a:fld id="{240A16AA-F6AB-4F6D-B84C-3E0C62B212B9}" type="slidenum">
              <a:rPr lang="en-US"/>
              <a:pPr/>
              <a:t>‹№›</a:t>
            </a:fld>
            <a:endParaRPr lang="en-US"/>
          </a:p>
        </p:txBody>
      </p:sp>
    </p:spTree>
  </p:cSld>
  <p:clrMapOvr>
    <a:masterClrMapping/>
  </p:clrMapOvr>
  <p:transition spd="slow">
    <p:fade thruBlk="1"/>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3C34B163-481D-489A-B281-896F406B6E1E}" type="slidenum">
              <a:rPr lang="en-US"/>
              <a:pPr/>
              <a:t>‹№›</a:t>
            </a:fld>
            <a:endParaRPr lang="en-US"/>
          </a:p>
        </p:txBody>
      </p:sp>
    </p:spTree>
  </p:cSld>
  <p:clrMapOvr>
    <a:masterClrMapping/>
  </p:clrMapOvr>
  <p:transition spd="slow">
    <p:fade thruBlk="1"/>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smtClean="0"/>
              <a:t>Клацніть піктограму, щоб додати зображення</a:t>
            </a:r>
            <a:endParaRPr lang="uk-UA"/>
          </a:p>
        </p:txBody>
      </p:sp>
      <p:sp>
        <p:nvSpPr>
          <p:cNvPr id="4" name="Місце для тексту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A7EF106F-1E4B-43A9-BD50-FF589CCC72CC}" type="slidenum">
              <a:rPr lang="en-US"/>
              <a:pPr/>
              <a:t>‹№›</a:t>
            </a:fld>
            <a:endParaRPr lang="en-US"/>
          </a:p>
        </p:txBody>
      </p:sp>
    </p:spTree>
  </p:cSld>
  <p:clrMapOvr>
    <a:masterClrMapping/>
  </p:clrMapOvr>
  <p:transition spd="slow">
    <p:fade thruBlk="1"/>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354C3477-CE91-4666-A731-5EB0C94BBC94}" type="slidenum">
              <a:rPr lang="en-US"/>
              <a:pPr/>
              <a:t>‹№›</a:t>
            </a:fld>
            <a:endParaRPr lang="en-US"/>
          </a:p>
        </p:txBody>
      </p:sp>
    </p:spTree>
  </p:cSld>
  <p:clrMapOvr>
    <a:masterClrMapping/>
  </p:clrMapOvr>
  <p:transition spd="slow">
    <p:fade thruBlk="1"/>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7029450" y="609600"/>
            <a:ext cx="2114550" cy="5562600"/>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685800" y="609600"/>
            <a:ext cx="6191250" cy="5562600"/>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5B2BAAA8-C389-460C-84C8-98625EAD24CC}" type="slidenum">
              <a:rPr lang="en-US"/>
              <a:pPr/>
              <a:t>‹№›</a:t>
            </a:fld>
            <a:endParaRPr lang="en-US"/>
          </a:p>
        </p:txBody>
      </p:sp>
    </p:spTree>
  </p:cSld>
  <p:clrMapOvr>
    <a:masterClrMapping/>
  </p:clrMapOvr>
  <p:transition spd="slow">
    <p:fade thruBlk="1"/>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uk-UA" smtClean="0"/>
              <a:t>Зразок заголовка</a:t>
            </a:r>
            <a:endParaRPr lang="uk-UA"/>
          </a:p>
        </p:txBody>
      </p:sp>
      <p:sp>
        <p:nvSpPr>
          <p:cNvPr id="3" name="Пі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uk-UA" smtClean="0"/>
              <a:t>Зразок підзаголовка</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FFE298C7-D4D4-4D6E-A118-ABE5A6633AB0}" type="slidenum">
              <a:rPr lang="en-US"/>
              <a:pPr/>
              <a:t>‹№›</a:t>
            </a:fld>
            <a:endParaRPr lang="en-US"/>
          </a:p>
        </p:txBody>
      </p:sp>
    </p:spTree>
  </p:cSld>
  <p:clrMapOvr>
    <a:masterClrMapping/>
  </p:clrMapOvr>
  <p:transition spd="slow">
    <p:fade thruBlk="1"/>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990B2CF2-D2D9-417E-AACF-ED0051757BFB}" type="slidenum">
              <a:rPr lang="en-US"/>
              <a:pPr/>
              <a:t>‹№›</a:t>
            </a:fld>
            <a:endParaRPr lang="en-US"/>
          </a:p>
        </p:txBody>
      </p:sp>
    </p:spTree>
  </p:cSld>
  <p:clrMapOvr>
    <a:masterClrMapping/>
  </p:clrMapOvr>
  <p:transition spd="slow">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fld id="{893959E6-847B-4937-8C3D-49CDB5BA4EF3}" type="datetimeFigureOut">
              <a:rPr lang="uk-UA" smtClean="0"/>
              <a:pPr/>
              <a:t>03.02.2013</a:t>
            </a:fld>
            <a:endParaRPr lang="uk-UA"/>
          </a:p>
        </p:txBody>
      </p:sp>
      <p:sp>
        <p:nvSpPr>
          <p:cNvPr id="6" name="Місце для нижнього колонтитула 5"/>
          <p:cNvSpPr>
            <a:spLocks noGrp="1"/>
          </p:cNvSpPr>
          <p:nvPr>
            <p:ph type="ftr" sz="quarter" idx="11"/>
          </p:nvPr>
        </p:nvSpPr>
        <p:spPr/>
        <p:txBody>
          <a:bodyPr/>
          <a:lstStyle>
            <a:lvl1pPr>
              <a:defRPr/>
            </a:lvl1pPr>
          </a:lstStyle>
          <a:p>
            <a:endParaRPr lang="uk-UA"/>
          </a:p>
        </p:txBody>
      </p:sp>
      <p:sp>
        <p:nvSpPr>
          <p:cNvPr id="7" name="Місце для номера слайда 6"/>
          <p:cNvSpPr>
            <a:spLocks noGrp="1"/>
          </p:cNvSpPr>
          <p:nvPr>
            <p:ph type="sldNum" sz="quarter" idx="12"/>
          </p:nvPr>
        </p:nvSpPr>
        <p:spPr/>
        <p:txBody>
          <a:bodyPr/>
          <a:lstStyle>
            <a:lvl1pPr>
              <a:defRPr/>
            </a:lvl1pPr>
          </a:lstStyle>
          <a:p>
            <a:fld id="{C9BD255C-740D-4BFE-A60D-37750E3706AB}" type="slidenum">
              <a:rPr lang="uk-UA" smtClean="0"/>
              <a:pPr/>
              <a:t>‹№›</a:t>
            </a:fld>
            <a:endParaRPr lang="uk-UA"/>
          </a:p>
        </p:txBody>
      </p:sp>
    </p:spTree>
  </p:cSld>
  <p:clrMapOvr>
    <a:masterClrMapping/>
  </p:clrMapOvr>
  <p:transition spd="slow">
    <p:fade thruBlk="1"/>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uk-UA" smtClean="0"/>
              <a:t>Зразок тексту</a:t>
            </a:r>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D3964201-3185-46DF-A534-264175DFE366}" type="slidenum">
              <a:rPr lang="en-US"/>
              <a:pPr/>
              <a:t>‹№›</a:t>
            </a:fld>
            <a:endParaRPr lang="en-US"/>
          </a:p>
        </p:txBody>
      </p:sp>
    </p:spTree>
  </p:cSld>
  <p:clrMapOvr>
    <a:masterClrMapping/>
  </p:clrMapOvr>
  <p:transition spd="slow">
    <p:fade thruBlk="1"/>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78CC72E0-229F-4DDE-AD8A-4BB04042A429}" type="slidenum">
              <a:rPr lang="en-US"/>
              <a:pPr/>
              <a:t>‹№›</a:t>
            </a:fld>
            <a:endParaRPr lang="en-US"/>
          </a:p>
        </p:txBody>
      </p:sp>
    </p:spTree>
  </p:cSld>
  <p:clrMapOvr>
    <a:masterClrMapping/>
  </p:clrMapOvr>
  <p:transition spd="slow">
    <p:fade thruBlk="1"/>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Місце для дати 6"/>
          <p:cNvSpPr>
            <a:spLocks noGrp="1"/>
          </p:cNvSpPr>
          <p:nvPr>
            <p:ph type="dt" sz="half" idx="10"/>
          </p:nvPr>
        </p:nvSpPr>
        <p:spPr/>
        <p:txBody>
          <a:bodyPr/>
          <a:lstStyle>
            <a:lvl1pPr>
              <a:defRPr/>
            </a:lvl1pPr>
          </a:lstStyle>
          <a:p>
            <a:endParaRPr lang="en-US"/>
          </a:p>
        </p:txBody>
      </p:sp>
      <p:sp>
        <p:nvSpPr>
          <p:cNvPr id="8" name="Місце для нижнього колонтитула 7"/>
          <p:cNvSpPr>
            <a:spLocks noGrp="1"/>
          </p:cNvSpPr>
          <p:nvPr>
            <p:ph type="ftr" sz="quarter" idx="11"/>
          </p:nvPr>
        </p:nvSpPr>
        <p:spPr/>
        <p:txBody>
          <a:bodyPr/>
          <a:lstStyle>
            <a:lvl1pPr>
              <a:defRPr/>
            </a:lvl1pPr>
          </a:lstStyle>
          <a:p>
            <a:endParaRPr lang="en-US"/>
          </a:p>
        </p:txBody>
      </p:sp>
      <p:sp>
        <p:nvSpPr>
          <p:cNvPr id="9" name="Місце для номера слайда 8"/>
          <p:cNvSpPr>
            <a:spLocks noGrp="1"/>
          </p:cNvSpPr>
          <p:nvPr>
            <p:ph type="sldNum" sz="quarter" idx="12"/>
          </p:nvPr>
        </p:nvSpPr>
        <p:spPr/>
        <p:txBody>
          <a:bodyPr/>
          <a:lstStyle>
            <a:lvl1pPr>
              <a:defRPr/>
            </a:lvl1pPr>
          </a:lstStyle>
          <a:p>
            <a:fld id="{D1711796-1E17-4525-97CC-D16513B9A72E}" type="slidenum">
              <a:rPr lang="en-US"/>
              <a:pPr/>
              <a:t>‹№›</a:t>
            </a:fld>
            <a:endParaRPr lang="en-US"/>
          </a:p>
        </p:txBody>
      </p:sp>
    </p:spTree>
  </p:cSld>
  <p:clrMapOvr>
    <a:masterClrMapping/>
  </p:clrMapOvr>
  <p:transition spd="slow">
    <p:fade thruBlk="1"/>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дати 2"/>
          <p:cNvSpPr>
            <a:spLocks noGrp="1"/>
          </p:cNvSpPr>
          <p:nvPr>
            <p:ph type="dt" sz="half" idx="10"/>
          </p:nvPr>
        </p:nvSpPr>
        <p:spPr/>
        <p:txBody>
          <a:bodyPr/>
          <a:lstStyle>
            <a:lvl1pPr>
              <a:defRPr/>
            </a:lvl1pPr>
          </a:lstStyle>
          <a:p>
            <a:endParaRPr lang="en-US"/>
          </a:p>
        </p:txBody>
      </p:sp>
      <p:sp>
        <p:nvSpPr>
          <p:cNvPr id="4" name="Місце для нижнього колонтитула 3"/>
          <p:cNvSpPr>
            <a:spLocks noGrp="1"/>
          </p:cNvSpPr>
          <p:nvPr>
            <p:ph type="ftr" sz="quarter" idx="11"/>
          </p:nvPr>
        </p:nvSpPr>
        <p:spPr/>
        <p:txBody>
          <a:bodyPr/>
          <a:lstStyle>
            <a:lvl1pPr>
              <a:defRPr/>
            </a:lvl1pPr>
          </a:lstStyle>
          <a:p>
            <a:endParaRPr lang="en-US"/>
          </a:p>
        </p:txBody>
      </p:sp>
      <p:sp>
        <p:nvSpPr>
          <p:cNvPr id="5" name="Місце для номера слайда 4"/>
          <p:cNvSpPr>
            <a:spLocks noGrp="1"/>
          </p:cNvSpPr>
          <p:nvPr>
            <p:ph type="sldNum" sz="quarter" idx="12"/>
          </p:nvPr>
        </p:nvSpPr>
        <p:spPr/>
        <p:txBody>
          <a:bodyPr/>
          <a:lstStyle>
            <a:lvl1pPr>
              <a:defRPr/>
            </a:lvl1pPr>
          </a:lstStyle>
          <a:p>
            <a:fld id="{CC41D37F-2C62-43E2-8CA4-BFB2AEB3752E}" type="slidenum">
              <a:rPr lang="en-US"/>
              <a:pPr/>
              <a:t>‹№›</a:t>
            </a:fld>
            <a:endParaRPr lang="en-US"/>
          </a:p>
        </p:txBody>
      </p:sp>
    </p:spTree>
  </p:cSld>
  <p:clrMapOvr>
    <a:masterClrMapping/>
  </p:clrMapOvr>
  <p:transition spd="slow">
    <p:fade thruBlk="1"/>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lvl1pPr>
              <a:defRPr/>
            </a:lvl1pPr>
          </a:lstStyle>
          <a:p>
            <a:endParaRPr lang="en-US"/>
          </a:p>
        </p:txBody>
      </p:sp>
      <p:sp>
        <p:nvSpPr>
          <p:cNvPr id="3" name="Місце для нижнього колонтитула 2"/>
          <p:cNvSpPr>
            <a:spLocks noGrp="1"/>
          </p:cNvSpPr>
          <p:nvPr>
            <p:ph type="ftr" sz="quarter" idx="11"/>
          </p:nvPr>
        </p:nvSpPr>
        <p:spPr/>
        <p:txBody>
          <a:bodyPr/>
          <a:lstStyle>
            <a:lvl1pPr>
              <a:defRPr/>
            </a:lvl1pPr>
          </a:lstStyle>
          <a:p>
            <a:endParaRPr lang="en-US"/>
          </a:p>
        </p:txBody>
      </p:sp>
      <p:sp>
        <p:nvSpPr>
          <p:cNvPr id="4" name="Місце для номера слайда 3"/>
          <p:cNvSpPr>
            <a:spLocks noGrp="1"/>
          </p:cNvSpPr>
          <p:nvPr>
            <p:ph type="sldNum" sz="quarter" idx="12"/>
          </p:nvPr>
        </p:nvSpPr>
        <p:spPr/>
        <p:txBody>
          <a:bodyPr/>
          <a:lstStyle>
            <a:lvl1pPr>
              <a:defRPr/>
            </a:lvl1pPr>
          </a:lstStyle>
          <a:p>
            <a:fld id="{40D472AF-E79C-42E3-8824-47CEAC1AB2E1}" type="slidenum">
              <a:rPr lang="en-US"/>
              <a:pPr/>
              <a:t>‹№›</a:t>
            </a:fld>
            <a:endParaRPr lang="en-US"/>
          </a:p>
        </p:txBody>
      </p:sp>
    </p:spTree>
  </p:cSld>
  <p:clrMapOvr>
    <a:masterClrMapping/>
  </p:clrMapOvr>
  <p:transition spd="slow">
    <p:fade thruBlk="1"/>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4B6334EC-A235-49FF-8965-BD2081505471}" type="slidenum">
              <a:rPr lang="en-US"/>
              <a:pPr/>
              <a:t>‹№›</a:t>
            </a:fld>
            <a:endParaRPr lang="en-US"/>
          </a:p>
        </p:txBody>
      </p:sp>
    </p:spTree>
  </p:cSld>
  <p:clrMapOvr>
    <a:masterClrMapping/>
  </p:clrMapOvr>
  <p:transition spd="slow">
    <p:fade thruBlk="1"/>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smtClean="0"/>
              <a:t>Клацніть піктограму, щоб додати зображення</a:t>
            </a:r>
            <a:endParaRPr lang="uk-UA"/>
          </a:p>
        </p:txBody>
      </p:sp>
      <p:sp>
        <p:nvSpPr>
          <p:cNvPr id="4" name="Місце для тексту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A89F05BB-AD7A-40DE-82F4-A347A92AE7E5}" type="slidenum">
              <a:rPr lang="en-US"/>
              <a:pPr/>
              <a:t>‹№›</a:t>
            </a:fld>
            <a:endParaRPr lang="en-US"/>
          </a:p>
        </p:txBody>
      </p:sp>
    </p:spTree>
  </p:cSld>
  <p:clrMapOvr>
    <a:masterClrMapping/>
  </p:clrMapOvr>
  <p:transition spd="slow">
    <p:fade thruBlk="1"/>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B7ABA482-14C1-46F8-8865-7F568AFA3912}" type="slidenum">
              <a:rPr lang="en-US"/>
              <a:pPr/>
              <a:t>‹№›</a:t>
            </a:fld>
            <a:endParaRPr lang="en-US"/>
          </a:p>
        </p:txBody>
      </p:sp>
    </p:spTree>
  </p:cSld>
  <p:clrMapOvr>
    <a:masterClrMapping/>
  </p:clrMapOvr>
  <p:transition spd="slow">
    <p:fade thruBlk="1"/>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629400" y="274638"/>
            <a:ext cx="2057400" cy="5851525"/>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457200" y="274638"/>
            <a:ext cx="6019800" cy="5851525"/>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E6F9FAE4-98FF-4B93-88FC-F5C2E71D8C12}" type="slidenum">
              <a:rPr lang="en-US"/>
              <a:pPr/>
              <a:t>‹№›</a:t>
            </a:fld>
            <a:endParaRPr lang="en-US"/>
          </a:p>
        </p:txBody>
      </p:sp>
    </p:spTree>
  </p:cSld>
  <p:clrMapOvr>
    <a:masterClrMapping/>
  </p:clrMapOvr>
  <p:transition spd="slow">
    <p:fade thruBlk="1"/>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uk-UA" smtClean="0"/>
              <a:t>Зразок заголовка</a:t>
            </a:r>
            <a:endParaRPr lang="uk-UA"/>
          </a:p>
        </p:txBody>
      </p:sp>
      <p:sp>
        <p:nvSpPr>
          <p:cNvPr id="3" name="Пі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uk-UA" smtClean="0"/>
              <a:t>Зразок підзаголовка</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F4CF833D-6A38-42EB-96AB-EC6DE69BEA36}" type="slidenum">
              <a:rPr lang="en-US"/>
              <a:pPr/>
              <a:t>‹№›</a:t>
            </a:fld>
            <a:endParaRPr lang="en-US"/>
          </a:p>
        </p:txBody>
      </p:sp>
    </p:spTree>
  </p:cSld>
  <p:clrMapOvr>
    <a:masterClrMapping/>
  </p:clrMapOvr>
  <p:transition spd="slow">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smtClean="0"/>
              <a:t>Клацніть піктограму, щоб додати зображення</a:t>
            </a:r>
            <a:endParaRPr lang="uk-UA"/>
          </a:p>
        </p:txBody>
      </p:sp>
      <p:sp>
        <p:nvSpPr>
          <p:cNvPr id="4" name="Місце для тексту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fld id="{893959E6-847B-4937-8C3D-49CDB5BA4EF3}" type="datetimeFigureOut">
              <a:rPr lang="uk-UA" smtClean="0"/>
              <a:pPr/>
              <a:t>03.02.2013</a:t>
            </a:fld>
            <a:endParaRPr lang="uk-UA"/>
          </a:p>
        </p:txBody>
      </p:sp>
      <p:sp>
        <p:nvSpPr>
          <p:cNvPr id="6" name="Місце для нижнього колонтитула 5"/>
          <p:cNvSpPr>
            <a:spLocks noGrp="1"/>
          </p:cNvSpPr>
          <p:nvPr>
            <p:ph type="ftr" sz="quarter" idx="11"/>
          </p:nvPr>
        </p:nvSpPr>
        <p:spPr/>
        <p:txBody>
          <a:bodyPr/>
          <a:lstStyle>
            <a:lvl1pPr>
              <a:defRPr/>
            </a:lvl1pPr>
          </a:lstStyle>
          <a:p>
            <a:endParaRPr lang="uk-UA"/>
          </a:p>
        </p:txBody>
      </p:sp>
      <p:sp>
        <p:nvSpPr>
          <p:cNvPr id="7" name="Місце для номера слайда 6"/>
          <p:cNvSpPr>
            <a:spLocks noGrp="1"/>
          </p:cNvSpPr>
          <p:nvPr>
            <p:ph type="sldNum" sz="quarter" idx="12"/>
          </p:nvPr>
        </p:nvSpPr>
        <p:spPr/>
        <p:txBody>
          <a:bodyPr/>
          <a:lstStyle>
            <a:lvl1pPr>
              <a:defRPr/>
            </a:lvl1pPr>
          </a:lstStyle>
          <a:p>
            <a:fld id="{C9BD255C-740D-4BFE-A60D-37750E3706AB}" type="slidenum">
              <a:rPr lang="uk-UA" smtClean="0"/>
              <a:pPr/>
              <a:t>‹№›</a:t>
            </a:fld>
            <a:endParaRPr lang="uk-UA"/>
          </a:p>
        </p:txBody>
      </p:sp>
    </p:spTree>
  </p:cSld>
  <p:clrMapOvr>
    <a:masterClrMapping/>
  </p:clrMapOvr>
  <p:transition spd="slow">
    <p:fade thruBlk="1"/>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61ED8896-C0DA-4488-95FD-EE276C883D4E}" type="slidenum">
              <a:rPr lang="en-US"/>
              <a:pPr/>
              <a:t>‹№›</a:t>
            </a:fld>
            <a:endParaRPr lang="en-US"/>
          </a:p>
        </p:txBody>
      </p:sp>
    </p:spTree>
  </p:cSld>
  <p:clrMapOvr>
    <a:masterClrMapping/>
  </p:clrMapOvr>
  <p:transition spd="slow">
    <p:fade thruBlk="1"/>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uk-UA" smtClean="0"/>
              <a:t>Зразок тексту</a:t>
            </a:r>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631C8DDD-CAEA-45FC-9ECA-EEAD413B45A1}" type="slidenum">
              <a:rPr lang="en-US"/>
              <a:pPr/>
              <a:t>‹№›</a:t>
            </a:fld>
            <a:endParaRPr lang="en-US"/>
          </a:p>
        </p:txBody>
      </p:sp>
    </p:spTree>
  </p:cSld>
  <p:clrMapOvr>
    <a:masterClrMapping/>
  </p:clrMapOvr>
  <p:transition spd="slow">
    <p:fade thruBlk="1"/>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1143000" y="2971800"/>
            <a:ext cx="3352800" cy="3154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4648200" y="2971800"/>
            <a:ext cx="3352800" cy="3154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8C64C81C-BE18-47B9-BA28-8116357D4A78}" type="slidenum">
              <a:rPr lang="en-US"/>
              <a:pPr/>
              <a:t>‹№›</a:t>
            </a:fld>
            <a:endParaRPr lang="en-US"/>
          </a:p>
        </p:txBody>
      </p:sp>
    </p:spTree>
  </p:cSld>
  <p:clrMapOvr>
    <a:masterClrMapping/>
  </p:clrMapOvr>
  <p:transition spd="slow">
    <p:fade thruBlk="1"/>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Місце для дати 6"/>
          <p:cNvSpPr>
            <a:spLocks noGrp="1"/>
          </p:cNvSpPr>
          <p:nvPr>
            <p:ph type="dt" sz="half" idx="10"/>
          </p:nvPr>
        </p:nvSpPr>
        <p:spPr/>
        <p:txBody>
          <a:bodyPr/>
          <a:lstStyle>
            <a:lvl1pPr>
              <a:defRPr/>
            </a:lvl1pPr>
          </a:lstStyle>
          <a:p>
            <a:endParaRPr lang="en-US"/>
          </a:p>
        </p:txBody>
      </p:sp>
      <p:sp>
        <p:nvSpPr>
          <p:cNvPr id="8" name="Місце для нижнього колонтитула 7"/>
          <p:cNvSpPr>
            <a:spLocks noGrp="1"/>
          </p:cNvSpPr>
          <p:nvPr>
            <p:ph type="ftr" sz="quarter" idx="11"/>
          </p:nvPr>
        </p:nvSpPr>
        <p:spPr/>
        <p:txBody>
          <a:bodyPr/>
          <a:lstStyle>
            <a:lvl1pPr>
              <a:defRPr/>
            </a:lvl1pPr>
          </a:lstStyle>
          <a:p>
            <a:endParaRPr lang="en-US"/>
          </a:p>
        </p:txBody>
      </p:sp>
      <p:sp>
        <p:nvSpPr>
          <p:cNvPr id="9" name="Місце для номера слайда 8"/>
          <p:cNvSpPr>
            <a:spLocks noGrp="1"/>
          </p:cNvSpPr>
          <p:nvPr>
            <p:ph type="sldNum" sz="quarter" idx="12"/>
          </p:nvPr>
        </p:nvSpPr>
        <p:spPr/>
        <p:txBody>
          <a:bodyPr/>
          <a:lstStyle>
            <a:lvl1pPr>
              <a:defRPr/>
            </a:lvl1pPr>
          </a:lstStyle>
          <a:p>
            <a:fld id="{5E1352A8-85BE-4AF4-AA39-A0FCDB7B982B}" type="slidenum">
              <a:rPr lang="en-US"/>
              <a:pPr/>
              <a:t>‹№›</a:t>
            </a:fld>
            <a:endParaRPr lang="en-US"/>
          </a:p>
        </p:txBody>
      </p:sp>
    </p:spTree>
  </p:cSld>
  <p:clrMapOvr>
    <a:masterClrMapping/>
  </p:clrMapOvr>
  <p:transition spd="slow">
    <p:fade thruBlk="1"/>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дати 2"/>
          <p:cNvSpPr>
            <a:spLocks noGrp="1"/>
          </p:cNvSpPr>
          <p:nvPr>
            <p:ph type="dt" sz="half" idx="10"/>
          </p:nvPr>
        </p:nvSpPr>
        <p:spPr/>
        <p:txBody>
          <a:bodyPr/>
          <a:lstStyle>
            <a:lvl1pPr>
              <a:defRPr/>
            </a:lvl1pPr>
          </a:lstStyle>
          <a:p>
            <a:endParaRPr lang="en-US"/>
          </a:p>
        </p:txBody>
      </p:sp>
      <p:sp>
        <p:nvSpPr>
          <p:cNvPr id="4" name="Місце для нижнього колонтитула 3"/>
          <p:cNvSpPr>
            <a:spLocks noGrp="1"/>
          </p:cNvSpPr>
          <p:nvPr>
            <p:ph type="ftr" sz="quarter" idx="11"/>
          </p:nvPr>
        </p:nvSpPr>
        <p:spPr/>
        <p:txBody>
          <a:bodyPr/>
          <a:lstStyle>
            <a:lvl1pPr>
              <a:defRPr/>
            </a:lvl1pPr>
          </a:lstStyle>
          <a:p>
            <a:endParaRPr lang="en-US"/>
          </a:p>
        </p:txBody>
      </p:sp>
      <p:sp>
        <p:nvSpPr>
          <p:cNvPr id="5" name="Місце для номера слайда 4"/>
          <p:cNvSpPr>
            <a:spLocks noGrp="1"/>
          </p:cNvSpPr>
          <p:nvPr>
            <p:ph type="sldNum" sz="quarter" idx="12"/>
          </p:nvPr>
        </p:nvSpPr>
        <p:spPr/>
        <p:txBody>
          <a:bodyPr/>
          <a:lstStyle>
            <a:lvl1pPr>
              <a:defRPr/>
            </a:lvl1pPr>
          </a:lstStyle>
          <a:p>
            <a:fld id="{543AB367-632F-40B1-B235-97C5586A01C5}" type="slidenum">
              <a:rPr lang="en-US"/>
              <a:pPr/>
              <a:t>‹№›</a:t>
            </a:fld>
            <a:endParaRPr lang="en-US"/>
          </a:p>
        </p:txBody>
      </p:sp>
    </p:spTree>
  </p:cSld>
  <p:clrMapOvr>
    <a:masterClrMapping/>
  </p:clrMapOvr>
  <p:transition spd="slow">
    <p:fade thruBlk="1"/>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lvl1pPr>
              <a:defRPr/>
            </a:lvl1pPr>
          </a:lstStyle>
          <a:p>
            <a:endParaRPr lang="en-US"/>
          </a:p>
        </p:txBody>
      </p:sp>
      <p:sp>
        <p:nvSpPr>
          <p:cNvPr id="3" name="Місце для нижнього колонтитула 2"/>
          <p:cNvSpPr>
            <a:spLocks noGrp="1"/>
          </p:cNvSpPr>
          <p:nvPr>
            <p:ph type="ftr" sz="quarter" idx="11"/>
          </p:nvPr>
        </p:nvSpPr>
        <p:spPr/>
        <p:txBody>
          <a:bodyPr/>
          <a:lstStyle>
            <a:lvl1pPr>
              <a:defRPr/>
            </a:lvl1pPr>
          </a:lstStyle>
          <a:p>
            <a:endParaRPr lang="en-US"/>
          </a:p>
        </p:txBody>
      </p:sp>
      <p:sp>
        <p:nvSpPr>
          <p:cNvPr id="4" name="Місце для номера слайда 3"/>
          <p:cNvSpPr>
            <a:spLocks noGrp="1"/>
          </p:cNvSpPr>
          <p:nvPr>
            <p:ph type="sldNum" sz="quarter" idx="12"/>
          </p:nvPr>
        </p:nvSpPr>
        <p:spPr/>
        <p:txBody>
          <a:bodyPr/>
          <a:lstStyle>
            <a:lvl1pPr>
              <a:defRPr/>
            </a:lvl1pPr>
          </a:lstStyle>
          <a:p>
            <a:fld id="{E99E3D09-33E1-4BEB-8A29-D194145F4A04}" type="slidenum">
              <a:rPr lang="en-US"/>
              <a:pPr/>
              <a:t>‹№›</a:t>
            </a:fld>
            <a:endParaRPr lang="en-US"/>
          </a:p>
        </p:txBody>
      </p:sp>
    </p:spTree>
  </p:cSld>
  <p:clrMapOvr>
    <a:masterClrMapping/>
  </p:clrMapOvr>
  <p:transition spd="slow">
    <p:fade thruBlk="1"/>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929A0819-E8B9-48FE-8838-92716D3CBFFB}" type="slidenum">
              <a:rPr lang="en-US"/>
              <a:pPr/>
              <a:t>‹№›</a:t>
            </a:fld>
            <a:endParaRPr lang="en-US"/>
          </a:p>
        </p:txBody>
      </p:sp>
    </p:spTree>
  </p:cSld>
  <p:clrMapOvr>
    <a:masterClrMapping/>
  </p:clrMapOvr>
  <p:transition spd="slow">
    <p:fade thruBlk="1"/>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smtClean="0"/>
              <a:t>Клацніть піктограму, щоб додати зображення</a:t>
            </a:r>
            <a:endParaRPr lang="uk-UA"/>
          </a:p>
        </p:txBody>
      </p:sp>
      <p:sp>
        <p:nvSpPr>
          <p:cNvPr id="4" name="Місце для тексту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en-US"/>
          </a:p>
        </p:txBody>
      </p:sp>
      <p:sp>
        <p:nvSpPr>
          <p:cNvPr id="6" name="Місце для нижнього колонтитула 5"/>
          <p:cNvSpPr>
            <a:spLocks noGrp="1"/>
          </p:cNvSpPr>
          <p:nvPr>
            <p:ph type="ftr" sz="quarter" idx="11"/>
          </p:nvPr>
        </p:nvSpPr>
        <p:spPr/>
        <p:txBody>
          <a:bodyPr/>
          <a:lstStyle>
            <a:lvl1pPr>
              <a:defRPr/>
            </a:lvl1pPr>
          </a:lstStyle>
          <a:p>
            <a:endParaRPr lang="en-US"/>
          </a:p>
        </p:txBody>
      </p:sp>
      <p:sp>
        <p:nvSpPr>
          <p:cNvPr id="7" name="Місце для номера слайда 6"/>
          <p:cNvSpPr>
            <a:spLocks noGrp="1"/>
          </p:cNvSpPr>
          <p:nvPr>
            <p:ph type="sldNum" sz="quarter" idx="12"/>
          </p:nvPr>
        </p:nvSpPr>
        <p:spPr/>
        <p:txBody>
          <a:bodyPr/>
          <a:lstStyle>
            <a:lvl1pPr>
              <a:defRPr/>
            </a:lvl1pPr>
          </a:lstStyle>
          <a:p>
            <a:fld id="{05A96A59-7187-4A47-8039-CEC462F858B8}" type="slidenum">
              <a:rPr lang="en-US"/>
              <a:pPr/>
              <a:t>‹№›</a:t>
            </a:fld>
            <a:endParaRPr lang="en-US"/>
          </a:p>
        </p:txBody>
      </p:sp>
    </p:spTree>
  </p:cSld>
  <p:clrMapOvr>
    <a:masterClrMapping/>
  </p:clrMapOvr>
  <p:transition spd="slow">
    <p:fade thruBlk="1"/>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B9354FE8-E248-49FC-AC25-CAF02472CDBD}" type="slidenum">
              <a:rPr lang="en-US"/>
              <a:pPr/>
              <a:t>‹№›</a:t>
            </a:fld>
            <a:endParaRPr lang="en-US"/>
          </a:p>
        </p:txBody>
      </p:sp>
    </p:spTree>
  </p:cSld>
  <p:clrMapOvr>
    <a:masterClrMapping/>
  </p:clrMapOvr>
  <p:transition spd="slow">
    <p:fade thruBlk="1"/>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800850" y="1676400"/>
            <a:ext cx="1885950" cy="4449763"/>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1143000" y="1676400"/>
            <a:ext cx="5505450" cy="4449763"/>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lvl1pPr>
              <a:defRPr/>
            </a:lvl1pPr>
          </a:lstStyle>
          <a:p>
            <a:endParaRPr lang="en-US"/>
          </a:p>
        </p:txBody>
      </p:sp>
      <p:sp>
        <p:nvSpPr>
          <p:cNvPr id="5" name="Місце для нижнього колонтитула 4"/>
          <p:cNvSpPr>
            <a:spLocks noGrp="1"/>
          </p:cNvSpPr>
          <p:nvPr>
            <p:ph type="ftr" sz="quarter" idx="11"/>
          </p:nvPr>
        </p:nvSpPr>
        <p:spPr/>
        <p:txBody>
          <a:bodyPr/>
          <a:lstStyle>
            <a:lvl1pPr>
              <a:defRPr/>
            </a:lvl1pPr>
          </a:lstStyle>
          <a:p>
            <a:endParaRPr lang="en-US"/>
          </a:p>
        </p:txBody>
      </p:sp>
      <p:sp>
        <p:nvSpPr>
          <p:cNvPr id="6" name="Місце для номера слайда 5"/>
          <p:cNvSpPr>
            <a:spLocks noGrp="1"/>
          </p:cNvSpPr>
          <p:nvPr>
            <p:ph type="sldNum" sz="quarter" idx="12"/>
          </p:nvPr>
        </p:nvSpPr>
        <p:spPr/>
        <p:txBody>
          <a:bodyPr/>
          <a:lstStyle>
            <a:lvl1pPr>
              <a:defRPr/>
            </a:lvl1pPr>
          </a:lstStyle>
          <a:p>
            <a:fld id="{220D37EB-E502-4912-8C81-ECAFB2D06FDB}" type="slidenum">
              <a:rPr lang="en-US"/>
              <a:pPr/>
              <a:t>‹№›</a:t>
            </a:fld>
            <a:endParaRPr lang="en-US"/>
          </a:p>
        </p:txBody>
      </p:sp>
    </p:spTree>
  </p:cSld>
  <p:clrMapOvr>
    <a:masterClrMapping/>
  </p:clrMapOvr>
  <p:transition spd="slow">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6.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7.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8.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9.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uk-UA" smtClean="0"/>
              <a:t>Зразок заголовка</a:t>
            </a:r>
            <a:endParaRPr lang="en-US" smtClean="0"/>
          </a:p>
        </p:txBody>
      </p:sp>
      <p:sp>
        <p:nvSpPr>
          <p:cNvPr id="1027" name="Rectangle 3"/>
          <p:cNvSpPr>
            <a:spLocks noGrp="1" noChangeArrowheads="1"/>
          </p:cNvSpPr>
          <p:nvPr>
            <p:ph type="body" idx="1"/>
          </p:nvPr>
        </p:nvSpPr>
        <p:spPr bwMode="auto">
          <a:xfrm>
            <a:off x="914400" y="1798638"/>
            <a:ext cx="8229600" cy="43735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893959E6-847B-4937-8C3D-49CDB5BA4EF3}" type="datetimeFigureOut">
              <a:rPr lang="uk-UA" smtClean="0"/>
              <a:pPr/>
              <a:t>03.02.2013</a:t>
            </a:fld>
            <a:endParaRPr lang="uk-UA"/>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uk-UA"/>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C9BD255C-740D-4BFE-A60D-37750E3706AB}"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fade thruBlk="1"/>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uk-UA" smtClean="0"/>
              <a:t>Зразок заголовка</a:t>
            </a:r>
            <a:endParaRPr lang="en-US" smtClean="0"/>
          </a:p>
        </p:txBody>
      </p:sp>
      <p:sp>
        <p:nvSpPr>
          <p:cNvPr id="819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smtClean="0"/>
          </a:p>
        </p:txBody>
      </p:sp>
      <p:sp>
        <p:nvSpPr>
          <p:cNvPr id="81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81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81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2DAB09F6-9F1E-4F0E-BDEE-CFF12649124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fade thruBlk="1"/>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1219200" y="1676400"/>
            <a:ext cx="7467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uk-UA" smtClean="0"/>
              <a:t>Зразок заголовка</a:t>
            </a:r>
            <a:endParaRPr lang="en-US" smtClean="0"/>
          </a:p>
        </p:txBody>
      </p:sp>
      <p:sp>
        <p:nvSpPr>
          <p:cNvPr id="9219" name="Rectangle 3"/>
          <p:cNvSpPr>
            <a:spLocks noGrp="1" noChangeArrowheads="1"/>
          </p:cNvSpPr>
          <p:nvPr>
            <p:ph type="body" idx="1"/>
          </p:nvPr>
        </p:nvSpPr>
        <p:spPr bwMode="auto">
          <a:xfrm>
            <a:off x="1143000" y="2971800"/>
            <a:ext cx="6858000" cy="3154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smtClean="0"/>
          </a:p>
        </p:txBody>
      </p:sp>
      <p:sp>
        <p:nvSpPr>
          <p:cNvPr id="9220" name="Rectangle 4"/>
          <p:cNvSpPr>
            <a:spLocks noGrp="1" noChangeArrowheads="1"/>
          </p:cNvSpPr>
          <p:nvPr>
            <p:ph type="dt" sz="half" idx="2"/>
          </p:nvPr>
        </p:nvSpPr>
        <p:spPr bwMode="auto">
          <a:xfrm>
            <a:off x="914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9221" name="Rectangle 5"/>
          <p:cNvSpPr>
            <a:spLocks noGrp="1" noChangeArrowheads="1"/>
          </p:cNvSpPr>
          <p:nvPr>
            <p:ph type="ftr" sz="quarter" idx="3"/>
          </p:nvPr>
        </p:nvSpPr>
        <p:spPr bwMode="auto">
          <a:xfrm>
            <a:off x="35814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9222" name="Rectangle 6"/>
          <p:cNvSpPr>
            <a:spLocks noGrp="1" noChangeArrowheads="1"/>
          </p:cNvSpPr>
          <p:nvPr>
            <p:ph type="sldNum" sz="quarter" idx="4"/>
          </p:nvPr>
        </p:nvSpPr>
        <p:spPr bwMode="auto">
          <a:xfrm>
            <a:off x="7010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5818BD2-9E25-4E8E-B655-7410F80532B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fade thruBlk="1"/>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ctr"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ctr" rtl="0" eaLnBrk="1" fontAlgn="base" hangingPunct="1">
        <a:spcBef>
          <a:spcPct val="20000"/>
        </a:spcBef>
        <a:spcAft>
          <a:spcPct val="0"/>
        </a:spcAft>
        <a:buChar char="–"/>
        <a:defRPr sz="2800">
          <a:solidFill>
            <a:schemeClr val="tx1"/>
          </a:solidFill>
          <a:latin typeface="+mn-lt"/>
        </a:defRPr>
      </a:lvl2pPr>
      <a:lvl3pPr marL="1143000" indent="-228600" algn="ctr" rtl="0" eaLnBrk="1" fontAlgn="base" hangingPunct="1">
        <a:spcBef>
          <a:spcPct val="20000"/>
        </a:spcBef>
        <a:spcAft>
          <a:spcPct val="0"/>
        </a:spcAft>
        <a:buChar char="•"/>
        <a:defRPr sz="2400">
          <a:solidFill>
            <a:schemeClr val="tx1"/>
          </a:solidFill>
          <a:latin typeface="+mn-lt"/>
        </a:defRPr>
      </a:lvl3pPr>
      <a:lvl4pPr marL="1600200" indent="-228600" algn="ctr" rtl="0" eaLnBrk="1" fontAlgn="base" hangingPunct="1">
        <a:spcBef>
          <a:spcPct val="20000"/>
        </a:spcBef>
        <a:spcAft>
          <a:spcPct val="0"/>
        </a:spcAft>
        <a:buChar char="–"/>
        <a:defRPr sz="2000">
          <a:solidFill>
            <a:schemeClr val="tx1"/>
          </a:solidFill>
          <a:latin typeface="+mn-lt"/>
        </a:defRPr>
      </a:lvl4pPr>
      <a:lvl5pPr marL="2057400" indent="-228600" algn="ctr" rtl="0" eaLnBrk="1" fontAlgn="base" hangingPunct="1">
        <a:spcBef>
          <a:spcPct val="20000"/>
        </a:spcBef>
        <a:spcAft>
          <a:spcPct val="0"/>
        </a:spcAft>
        <a:buChar char="»"/>
        <a:defRPr sz="2000">
          <a:solidFill>
            <a:schemeClr val="tx1"/>
          </a:solidFill>
          <a:latin typeface="+mn-lt"/>
        </a:defRPr>
      </a:lvl5pPr>
      <a:lvl6pPr marL="2514600" indent="-228600" algn="ctr" rtl="0" eaLnBrk="1" fontAlgn="base" hangingPunct="1">
        <a:spcBef>
          <a:spcPct val="20000"/>
        </a:spcBef>
        <a:spcAft>
          <a:spcPct val="0"/>
        </a:spcAft>
        <a:buChar char="»"/>
        <a:defRPr sz="2000">
          <a:solidFill>
            <a:schemeClr val="tx1"/>
          </a:solidFill>
          <a:latin typeface="+mn-lt"/>
        </a:defRPr>
      </a:lvl6pPr>
      <a:lvl7pPr marL="2971800" indent="-228600" algn="ctr" rtl="0" eaLnBrk="1" fontAlgn="base" hangingPunct="1">
        <a:spcBef>
          <a:spcPct val="20000"/>
        </a:spcBef>
        <a:spcAft>
          <a:spcPct val="0"/>
        </a:spcAft>
        <a:buChar char="»"/>
        <a:defRPr sz="2000">
          <a:solidFill>
            <a:schemeClr val="tx1"/>
          </a:solidFill>
          <a:latin typeface="+mn-lt"/>
        </a:defRPr>
      </a:lvl7pPr>
      <a:lvl8pPr marL="3429000" indent="-228600" algn="ctr" rtl="0" eaLnBrk="1" fontAlgn="base" hangingPunct="1">
        <a:spcBef>
          <a:spcPct val="20000"/>
        </a:spcBef>
        <a:spcAft>
          <a:spcPct val="0"/>
        </a:spcAft>
        <a:buChar char="»"/>
        <a:defRPr sz="2000">
          <a:solidFill>
            <a:schemeClr val="tx1"/>
          </a:solidFill>
          <a:latin typeface="+mn-lt"/>
        </a:defRPr>
      </a:lvl8pPr>
      <a:lvl9pPr marL="3886200" indent="-228600" algn="ctr" rtl="0" eaLnBrk="1" fontAlgn="base" hangingPunct="1">
        <a:spcBef>
          <a:spcPct val="20000"/>
        </a:spcBef>
        <a:spcAft>
          <a:spcPct val="0"/>
        </a:spcAft>
        <a:buChar char="»"/>
        <a:defRPr sz="2000">
          <a:solidFill>
            <a:schemeClr val="tx1"/>
          </a:solidFill>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685800" y="609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uk-UA" smtClean="0"/>
              <a:t>Зразок заголовка</a:t>
            </a:r>
            <a:endParaRPr lang="en-US" smtClean="0"/>
          </a:p>
        </p:txBody>
      </p:sp>
      <p:sp>
        <p:nvSpPr>
          <p:cNvPr id="16387" name="Rectangle 3"/>
          <p:cNvSpPr>
            <a:spLocks noGrp="1" noChangeArrowheads="1"/>
          </p:cNvSpPr>
          <p:nvPr>
            <p:ph type="body" idx="1"/>
          </p:nvPr>
        </p:nvSpPr>
        <p:spPr bwMode="auto">
          <a:xfrm>
            <a:off x="914400" y="1798638"/>
            <a:ext cx="8229600" cy="43735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smtClean="0"/>
          </a:p>
        </p:txBody>
      </p:sp>
      <p:sp>
        <p:nvSpPr>
          <p:cNvPr id="1638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638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639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B050B62-0AAA-45B4-9535-76F4061398B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fade thruBlk="1"/>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uk-UA" smtClean="0"/>
              <a:t>Зразок заголовка</a:t>
            </a:r>
            <a:endParaRPr lang="en-US" smtClean="0"/>
          </a:p>
        </p:txBody>
      </p:sp>
      <p:sp>
        <p:nvSpPr>
          <p:cNvPr id="1741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smtClean="0"/>
          </a:p>
        </p:txBody>
      </p:sp>
      <p:sp>
        <p:nvSpPr>
          <p:cNvPr id="174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74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741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909CAEA-2A17-47C3-B2C8-A69A385C40C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p:fade thruBlk="1"/>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xfrm>
            <a:off x="1219200" y="1676400"/>
            <a:ext cx="7467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uk-UA" smtClean="0"/>
              <a:t>Зразок заголовка</a:t>
            </a:r>
            <a:endParaRPr lang="en-US" smtClean="0"/>
          </a:p>
        </p:txBody>
      </p:sp>
      <p:sp>
        <p:nvSpPr>
          <p:cNvPr id="18435" name="Rectangle 3"/>
          <p:cNvSpPr>
            <a:spLocks noGrp="1" noChangeArrowheads="1"/>
          </p:cNvSpPr>
          <p:nvPr>
            <p:ph type="body" idx="1"/>
          </p:nvPr>
        </p:nvSpPr>
        <p:spPr bwMode="auto">
          <a:xfrm>
            <a:off x="1143000" y="2971800"/>
            <a:ext cx="6858000" cy="3154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smtClean="0"/>
          </a:p>
        </p:txBody>
      </p:sp>
      <p:sp>
        <p:nvSpPr>
          <p:cNvPr id="18436" name="Rectangle 4"/>
          <p:cNvSpPr>
            <a:spLocks noGrp="1" noChangeArrowheads="1"/>
          </p:cNvSpPr>
          <p:nvPr>
            <p:ph type="dt" sz="half" idx="2"/>
          </p:nvPr>
        </p:nvSpPr>
        <p:spPr bwMode="auto">
          <a:xfrm>
            <a:off x="914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8437" name="Rectangle 5"/>
          <p:cNvSpPr>
            <a:spLocks noGrp="1" noChangeArrowheads="1"/>
          </p:cNvSpPr>
          <p:nvPr>
            <p:ph type="ftr" sz="quarter" idx="3"/>
          </p:nvPr>
        </p:nvSpPr>
        <p:spPr bwMode="auto">
          <a:xfrm>
            <a:off x="35814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8438" name="Rectangle 6"/>
          <p:cNvSpPr>
            <a:spLocks noGrp="1" noChangeArrowheads="1"/>
          </p:cNvSpPr>
          <p:nvPr>
            <p:ph type="sldNum" sz="quarter" idx="4"/>
          </p:nvPr>
        </p:nvSpPr>
        <p:spPr bwMode="auto">
          <a:xfrm>
            <a:off x="7010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AFF06E6-6762-484A-AEF4-3BD5A028658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slow">
    <p:fade thruBlk="1"/>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ctr"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ctr" rtl="0" eaLnBrk="1" fontAlgn="base" hangingPunct="1">
        <a:spcBef>
          <a:spcPct val="20000"/>
        </a:spcBef>
        <a:spcAft>
          <a:spcPct val="0"/>
        </a:spcAft>
        <a:buChar char="–"/>
        <a:defRPr sz="2800">
          <a:solidFill>
            <a:schemeClr val="tx1"/>
          </a:solidFill>
          <a:latin typeface="+mn-lt"/>
        </a:defRPr>
      </a:lvl2pPr>
      <a:lvl3pPr marL="1143000" indent="-228600" algn="ctr" rtl="0" eaLnBrk="1" fontAlgn="base" hangingPunct="1">
        <a:spcBef>
          <a:spcPct val="20000"/>
        </a:spcBef>
        <a:spcAft>
          <a:spcPct val="0"/>
        </a:spcAft>
        <a:buChar char="•"/>
        <a:defRPr sz="2400">
          <a:solidFill>
            <a:schemeClr val="tx1"/>
          </a:solidFill>
          <a:latin typeface="+mn-lt"/>
        </a:defRPr>
      </a:lvl3pPr>
      <a:lvl4pPr marL="1600200" indent="-228600" algn="ctr" rtl="0" eaLnBrk="1" fontAlgn="base" hangingPunct="1">
        <a:spcBef>
          <a:spcPct val="20000"/>
        </a:spcBef>
        <a:spcAft>
          <a:spcPct val="0"/>
        </a:spcAft>
        <a:buChar char="–"/>
        <a:defRPr sz="2000">
          <a:solidFill>
            <a:schemeClr val="tx1"/>
          </a:solidFill>
          <a:latin typeface="+mn-lt"/>
        </a:defRPr>
      </a:lvl4pPr>
      <a:lvl5pPr marL="2057400" indent="-228600" algn="ctr" rtl="0" eaLnBrk="1" fontAlgn="base" hangingPunct="1">
        <a:spcBef>
          <a:spcPct val="20000"/>
        </a:spcBef>
        <a:spcAft>
          <a:spcPct val="0"/>
        </a:spcAft>
        <a:buChar char="»"/>
        <a:defRPr sz="2000">
          <a:solidFill>
            <a:schemeClr val="tx1"/>
          </a:solidFill>
          <a:latin typeface="+mn-lt"/>
        </a:defRPr>
      </a:lvl5pPr>
      <a:lvl6pPr marL="2514600" indent="-228600" algn="ctr" rtl="0" eaLnBrk="1" fontAlgn="base" hangingPunct="1">
        <a:spcBef>
          <a:spcPct val="20000"/>
        </a:spcBef>
        <a:spcAft>
          <a:spcPct val="0"/>
        </a:spcAft>
        <a:buChar char="»"/>
        <a:defRPr sz="2000">
          <a:solidFill>
            <a:schemeClr val="tx1"/>
          </a:solidFill>
          <a:latin typeface="+mn-lt"/>
        </a:defRPr>
      </a:lvl6pPr>
      <a:lvl7pPr marL="2971800" indent="-228600" algn="ctr" rtl="0" eaLnBrk="1" fontAlgn="base" hangingPunct="1">
        <a:spcBef>
          <a:spcPct val="20000"/>
        </a:spcBef>
        <a:spcAft>
          <a:spcPct val="0"/>
        </a:spcAft>
        <a:buChar char="»"/>
        <a:defRPr sz="2000">
          <a:solidFill>
            <a:schemeClr val="tx1"/>
          </a:solidFill>
          <a:latin typeface="+mn-lt"/>
        </a:defRPr>
      </a:lvl7pPr>
      <a:lvl8pPr marL="3429000" indent="-228600" algn="ctr" rtl="0" eaLnBrk="1" fontAlgn="base" hangingPunct="1">
        <a:spcBef>
          <a:spcPct val="20000"/>
        </a:spcBef>
        <a:spcAft>
          <a:spcPct val="0"/>
        </a:spcAft>
        <a:buChar char="»"/>
        <a:defRPr sz="2000">
          <a:solidFill>
            <a:schemeClr val="tx1"/>
          </a:solidFill>
          <a:latin typeface="+mn-lt"/>
        </a:defRPr>
      </a:lvl8pPr>
      <a:lvl9pPr marL="3886200" indent="-228600" algn="ctr" rtl="0" eaLnBrk="1" fontAlgn="base" hangingPunct="1">
        <a:spcBef>
          <a:spcPct val="20000"/>
        </a:spcBef>
        <a:spcAft>
          <a:spcPct val="0"/>
        </a:spcAft>
        <a:buChar char="»"/>
        <a:defRPr sz="2000">
          <a:solidFill>
            <a:schemeClr val="tx1"/>
          </a:solidFill>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bwMode="auto">
          <a:xfrm>
            <a:off x="685800" y="609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uk-UA" smtClean="0"/>
              <a:t>Зразок заголовка</a:t>
            </a:r>
            <a:endParaRPr lang="en-US" smtClean="0"/>
          </a:p>
        </p:txBody>
      </p:sp>
      <p:sp>
        <p:nvSpPr>
          <p:cNvPr id="19459" name="Rectangle 3"/>
          <p:cNvSpPr>
            <a:spLocks noGrp="1" noChangeArrowheads="1"/>
          </p:cNvSpPr>
          <p:nvPr>
            <p:ph type="body" idx="1"/>
          </p:nvPr>
        </p:nvSpPr>
        <p:spPr bwMode="auto">
          <a:xfrm>
            <a:off x="914400" y="1798638"/>
            <a:ext cx="8229600" cy="43735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smtClean="0"/>
          </a:p>
        </p:txBody>
      </p:sp>
      <p:sp>
        <p:nvSpPr>
          <p:cNvPr id="1946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946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946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F70F033-3481-48E8-9436-D3136A9EB17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slow">
    <p:fade thruBlk="1"/>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uk-UA" smtClean="0"/>
              <a:t>Зразок заголовка</a:t>
            </a:r>
            <a:endParaRPr lang="en-US" smtClean="0"/>
          </a:p>
        </p:txBody>
      </p:sp>
      <p:sp>
        <p:nvSpPr>
          <p:cNvPr id="2048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smtClean="0"/>
          </a:p>
        </p:txBody>
      </p:sp>
      <p:sp>
        <p:nvSpPr>
          <p:cNvPr id="2048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2048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2048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F33760C-6FF3-48E8-B257-E75A2371ADF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slow">
    <p:fade thruBlk="1"/>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xfrm>
            <a:off x="1219200" y="1676400"/>
            <a:ext cx="7467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uk-UA" smtClean="0"/>
              <a:t>Зразок заголовка</a:t>
            </a:r>
            <a:endParaRPr lang="en-US" smtClean="0"/>
          </a:p>
        </p:txBody>
      </p:sp>
      <p:sp>
        <p:nvSpPr>
          <p:cNvPr id="21507" name="Rectangle 3"/>
          <p:cNvSpPr>
            <a:spLocks noGrp="1" noChangeArrowheads="1"/>
          </p:cNvSpPr>
          <p:nvPr>
            <p:ph type="body" idx="1"/>
          </p:nvPr>
        </p:nvSpPr>
        <p:spPr bwMode="auto">
          <a:xfrm>
            <a:off x="1143000" y="2971800"/>
            <a:ext cx="6858000" cy="3154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smtClean="0"/>
          </a:p>
        </p:txBody>
      </p:sp>
      <p:sp>
        <p:nvSpPr>
          <p:cNvPr id="21508" name="Rectangle 4"/>
          <p:cNvSpPr>
            <a:spLocks noGrp="1" noChangeArrowheads="1"/>
          </p:cNvSpPr>
          <p:nvPr>
            <p:ph type="dt" sz="half" idx="2"/>
          </p:nvPr>
        </p:nvSpPr>
        <p:spPr bwMode="auto">
          <a:xfrm>
            <a:off x="914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21509" name="Rectangle 5"/>
          <p:cNvSpPr>
            <a:spLocks noGrp="1" noChangeArrowheads="1"/>
          </p:cNvSpPr>
          <p:nvPr>
            <p:ph type="ftr" sz="quarter" idx="3"/>
          </p:nvPr>
        </p:nvSpPr>
        <p:spPr bwMode="auto">
          <a:xfrm>
            <a:off x="35814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21510" name="Rectangle 6"/>
          <p:cNvSpPr>
            <a:spLocks noGrp="1" noChangeArrowheads="1"/>
          </p:cNvSpPr>
          <p:nvPr>
            <p:ph type="sldNum" sz="quarter" idx="4"/>
          </p:nvPr>
        </p:nvSpPr>
        <p:spPr bwMode="auto">
          <a:xfrm>
            <a:off x="7010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32A7435-2FDD-4EC2-B80B-331AFEAF374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spd="slow">
    <p:fade thruBlk="1"/>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ctr"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ctr" rtl="0" eaLnBrk="1" fontAlgn="base" hangingPunct="1">
        <a:spcBef>
          <a:spcPct val="20000"/>
        </a:spcBef>
        <a:spcAft>
          <a:spcPct val="0"/>
        </a:spcAft>
        <a:buChar char="–"/>
        <a:defRPr sz="2800">
          <a:solidFill>
            <a:schemeClr val="tx1"/>
          </a:solidFill>
          <a:latin typeface="+mn-lt"/>
        </a:defRPr>
      </a:lvl2pPr>
      <a:lvl3pPr marL="1143000" indent="-228600" algn="ctr" rtl="0" eaLnBrk="1" fontAlgn="base" hangingPunct="1">
        <a:spcBef>
          <a:spcPct val="20000"/>
        </a:spcBef>
        <a:spcAft>
          <a:spcPct val="0"/>
        </a:spcAft>
        <a:buChar char="•"/>
        <a:defRPr sz="2400">
          <a:solidFill>
            <a:schemeClr val="tx1"/>
          </a:solidFill>
          <a:latin typeface="+mn-lt"/>
        </a:defRPr>
      </a:lvl3pPr>
      <a:lvl4pPr marL="1600200" indent="-228600" algn="ctr" rtl="0" eaLnBrk="1" fontAlgn="base" hangingPunct="1">
        <a:spcBef>
          <a:spcPct val="20000"/>
        </a:spcBef>
        <a:spcAft>
          <a:spcPct val="0"/>
        </a:spcAft>
        <a:buChar char="–"/>
        <a:defRPr sz="2000">
          <a:solidFill>
            <a:schemeClr val="tx1"/>
          </a:solidFill>
          <a:latin typeface="+mn-lt"/>
        </a:defRPr>
      </a:lvl4pPr>
      <a:lvl5pPr marL="2057400" indent="-228600" algn="ctr" rtl="0" eaLnBrk="1" fontAlgn="base" hangingPunct="1">
        <a:spcBef>
          <a:spcPct val="20000"/>
        </a:spcBef>
        <a:spcAft>
          <a:spcPct val="0"/>
        </a:spcAft>
        <a:buChar char="»"/>
        <a:defRPr sz="2000">
          <a:solidFill>
            <a:schemeClr val="tx1"/>
          </a:solidFill>
          <a:latin typeface="+mn-lt"/>
        </a:defRPr>
      </a:lvl5pPr>
      <a:lvl6pPr marL="2514600" indent="-228600" algn="ctr" rtl="0" eaLnBrk="1" fontAlgn="base" hangingPunct="1">
        <a:spcBef>
          <a:spcPct val="20000"/>
        </a:spcBef>
        <a:spcAft>
          <a:spcPct val="0"/>
        </a:spcAft>
        <a:buChar char="»"/>
        <a:defRPr sz="2000">
          <a:solidFill>
            <a:schemeClr val="tx1"/>
          </a:solidFill>
          <a:latin typeface="+mn-lt"/>
        </a:defRPr>
      </a:lvl6pPr>
      <a:lvl7pPr marL="2971800" indent="-228600" algn="ctr" rtl="0" eaLnBrk="1" fontAlgn="base" hangingPunct="1">
        <a:spcBef>
          <a:spcPct val="20000"/>
        </a:spcBef>
        <a:spcAft>
          <a:spcPct val="0"/>
        </a:spcAft>
        <a:buChar char="»"/>
        <a:defRPr sz="2000">
          <a:solidFill>
            <a:schemeClr val="tx1"/>
          </a:solidFill>
          <a:latin typeface="+mn-lt"/>
        </a:defRPr>
      </a:lvl7pPr>
      <a:lvl8pPr marL="3429000" indent="-228600" algn="ctr" rtl="0" eaLnBrk="1" fontAlgn="base" hangingPunct="1">
        <a:spcBef>
          <a:spcPct val="20000"/>
        </a:spcBef>
        <a:spcAft>
          <a:spcPct val="0"/>
        </a:spcAft>
        <a:buChar char="»"/>
        <a:defRPr sz="2000">
          <a:solidFill>
            <a:schemeClr val="tx1"/>
          </a:solidFill>
          <a:latin typeface="+mn-lt"/>
        </a:defRPr>
      </a:lvl8pPr>
      <a:lvl9pPr marL="3886200" indent="-228600" algn="ctr" rtl="0" eaLnBrk="1" fontAlgn="base" hangingPunct="1">
        <a:spcBef>
          <a:spcPct val="20000"/>
        </a:spcBef>
        <a:spcAft>
          <a:spcPct val="0"/>
        </a:spcAft>
        <a:buChar char="»"/>
        <a:defRPr sz="2000">
          <a:solidFill>
            <a:schemeClr val="tx1"/>
          </a:solidFill>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428596" y="1785926"/>
            <a:ext cx="8715404" cy="2492990"/>
          </a:xfrm>
          <a:prstGeom prst="rect">
            <a:avLst/>
          </a:prstGeom>
          <a:noFill/>
        </p:spPr>
        <p:txBody>
          <a:bodyPr wrap="square" lIns="91440" tIns="45720" rIns="91440" bIns="45720">
            <a:spAutoFit/>
          </a:bodyPr>
          <a:lstStyle/>
          <a:p>
            <a:pPr algn="ctr"/>
            <a:r>
              <a:rPr lang="uk-UA" sz="60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Історична гра</a:t>
            </a:r>
            <a:r>
              <a:rPr lang="uk-UA" sz="96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r>
            <a:br>
              <a:rPr lang="uk-UA" sz="96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br>
            <a:r>
              <a:rPr lang="uk-UA" sz="96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АУКЦІОН ЗНАНЬ</a:t>
            </a:r>
            <a:endParaRPr lang="uk-UA" sz="96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Tree>
  </p:cSld>
  <p:clrMapOvr>
    <a:masterClrMapping/>
  </p:clrMapOvr>
  <p:transition spd="slow">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Лот №2</a:t>
            </a:r>
            <a:br>
              <a:rPr lang="uk-UA" dirty="0" smtClean="0"/>
            </a:br>
            <a:r>
              <a:rPr lang="uk-UA" dirty="0" err="1" smtClean="0"/>
              <a:t>“Великие</a:t>
            </a:r>
            <a:r>
              <a:rPr lang="uk-UA" dirty="0" smtClean="0"/>
              <a:t> </a:t>
            </a:r>
            <a:r>
              <a:rPr lang="uk-UA" dirty="0" err="1" smtClean="0"/>
              <a:t>воины”</a:t>
            </a:r>
            <a:endParaRPr lang="uk-UA" dirty="0"/>
          </a:p>
        </p:txBody>
      </p:sp>
      <p:sp>
        <p:nvSpPr>
          <p:cNvPr id="7" name="Прямокутник 6"/>
          <p:cNvSpPr/>
          <p:nvPr/>
        </p:nvSpPr>
        <p:spPr>
          <a:xfrm>
            <a:off x="4429124" y="2928934"/>
            <a:ext cx="4429124" cy="1754326"/>
          </a:xfrm>
          <a:prstGeom prst="rect">
            <a:avLst/>
          </a:prstGeom>
          <a:noFill/>
        </p:spPr>
        <p:txBody>
          <a:bodyPr wrap="square" lIns="91440" tIns="45720" rIns="91440" bIns="45720">
            <a:spAutoFit/>
          </a:bodyPr>
          <a:lstStyle/>
          <a:p>
            <a:pPr algn="ctr"/>
            <a:r>
              <a:rPr lang="uk-UA" sz="54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Початкова ціна – 3 фалди</a:t>
            </a:r>
            <a:endParaRPr lang="uk-UA"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pic>
        <p:nvPicPr>
          <p:cNvPr id="118786" name="Picture 2" descr="http://i42.fastpic.ru/big/2012/0718/fd/cfc556b6c614f14af15a1c968c6f11fd.jpg"/>
          <p:cNvPicPr>
            <a:picLocks noChangeAspect="1" noChangeArrowheads="1"/>
          </p:cNvPicPr>
          <p:nvPr/>
        </p:nvPicPr>
        <p:blipFill>
          <a:blip r:embed="rId2"/>
          <a:srcRect/>
          <a:stretch>
            <a:fillRect/>
          </a:stretch>
        </p:blipFill>
        <p:spPr bwMode="auto">
          <a:xfrm>
            <a:off x="1142976" y="2071678"/>
            <a:ext cx="3362325" cy="4219575"/>
          </a:xfrm>
          <a:prstGeom prst="rect">
            <a:avLst/>
          </a:prstGeom>
          <a:noFill/>
        </p:spPr>
      </p:pic>
    </p:spTree>
  </p:cSld>
  <p:clrMapOvr>
    <a:masterClrMapping/>
  </p:clrMapOvr>
  <p:transition spd="slow">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4-ий тур</a:t>
            </a:r>
            <a:br>
              <a:rPr lang="uk-UA" dirty="0" smtClean="0"/>
            </a:br>
            <a:r>
              <a:rPr lang="uk-UA" dirty="0" err="1" smtClean="0"/>
              <a:t>“Шифрограма”</a:t>
            </a:r>
            <a:endParaRPr lang="uk-UA" dirty="0"/>
          </a:p>
        </p:txBody>
      </p:sp>
      <p:sp>
        <p:nvSpPr>
          <p:cNvPr id="4" name="Місце для вмісту 3"/>
          <p:cNvSpPr>
            <a:spLocks noGrp="1"/>
          </p:cNvSpPr>
          <p:nvPr>
            <p:ph idx="1"/>
          </p:nvPr>
        </p:nvSpPr>
        <p:spPr>
          <a:xfrm>
            <a:off x="914400" y="2012952"/>
            <a:ext cx="8229600" cy="1773238"/>
          </a:xfrm>
        </p:spPr>
        <p:txBody>
          <a:bodyPr/>
          <a:lstStyle/>
          <a:p>
            <a:pPr marL="0" indent="0" algn="r">
              <a:buNone/>
            </a:pPr>
            <a:r>
              <a:rPr lang="uk-UA" dirty="0">
                <a:solidFill>
                  <a:schemeClr val="tx1"/>
                </a:solidFill>
                <a:latin typeface="+mn-lt"/>
                <a:ea typeface="+mn-ea"/>
                <a:cs typeface="+mn-cs"/>
              </a:rPr>
              <a:t>Використовуючи ключ, розшифруйте слова, які згідно з літописом належать одному з </a:t>
            </a:r>
            <a:r>
              <a:rPr lang="uk-UA" dirty="0" smtClean="0">
                <a:solidFill>
                  <a:schemeClr val="tx1"/>
                </a:solidFill>
                <a:latin typeface="+mn-lt"/>
                <a:ea typeface="+mn-ea"/>
                <a:cs typeface="+mn-cs"/>
              </a:rPr>
              <a:t>князів.</a:t>
            </a:r>
            <a:r>
              <a:rPr lang="uk-UA" dirty="0"/>
              <a:t/>
            </a:r>
            <a:br>
              <a:rPr lang="uk-UA" dirty="0"/>
            </a:br>
            <a:r>
              <a:rPr lang="uk-UA" dirty="0" smtClean="0">
                <a:solidFill>
                  <a:schemeClr val="tx1"/>
                </a:solidFill>
                <a:latin typeface="+mn-lt"/>
                <a:ea typeface="+mn-ea"/>
                <a:cs typeface="+mn-cs"/>
              </a:rPr>
              <a:t>Коли</a:t>
            </a:r>
            <a:r>
              <a:rPr lang="uk-UA" dirty="0">
                <a:solidFill>
                  <a:schemeClr val="tx1"/>
                </a:solidFill>
                <a:latin typeface="+mn-lt"/>
                <a:ea typeface="+mn-ea"/>
                <a:cs typeface="+mn-cs"/>
              </a:rPr>
              <a:t>, ким і за яких обставин вони були сказані?</a:t>
            </a:r>
          </a:p>
          <a:p>
            <a:pPr>
              <a:buNone/>
            </a:pPr>
            <a:endParaRPr lang="uk-UA" dirty="0"/>
          </a:p>
        </p:txBody>
      </p:sp>
      <p:pic>
        <p:nvPicPr>
          <p:cNvPr id="121858"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278944" y="3643315"/>
            <a:ext cx="7865056" cy="3214686"/>
          </a:xfrm>
          <a:prstGeom prst="rect">
            <a:avLst/>
          </a:prstGeom>
          <a:noFill/>
          <a:ln w="9525">
            <a:noFill/>
            <a:miter lim="800000"/>
            <a:headEnd/>
            <a:tailEnd/>
          </a:ln>
          <a:effectLst/>
        </p:spPr>
      </p:pic>
    </p:spTree>
  </p:cSld>
  <p:clrMapOvr>
    <a:masterClrMapping/>
  </p:clrMapOvr>
  <p:transition spd="slow">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4-ий тур</a:t>
            </a:r>
            <a:br>
              <a:rPr lang="uk-UA" dirty="0" smtClean="0"/>
            </a:br>
            <a:r>
              <a:rPr lang="uk-UA" dirty="0" err="1" smtClean="0"/>
              <a:t>“Шифрограма”</a:t>
            </a:r>
            <a:endParaRPr lang="uk-UA" dirty="0"/>
          </a:p>
        </p:txBody>
      </p:sp>
      <p:pic>
        <p:nvPicPr>
          <p:cNvPr id="122884" name="Picture 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142976" y="1789169"/>
            <a:ext cx="6272222" cy="5068831"/>
          </a:xfrm>
          <a:prstGeom prst="rect">
            <a:avLst/>
          </a:prstGeom>
          <a:noFill/>
          <a:ln w="9525">
            <a:noFill/>
            <a:miter lim="800000"/>
            <a:headEnd/>
            <a:tailEnd/>
          </a:ln>
          <a:effectLst/>
        </p:spPr>
      </p:pic>
      <p:sp>
        <p:nvSpPr>
          <p:cNvPr id="4" name="Місце для вмісту 3"/>
          <p:cNvSpPr>
            <a:spLocks noGrp="1"/>
          </p:cNvSpPr>
          <p:nvPr>
            <p:ph idx="1"/>
          </p:nvPr>
        </p:nvSpPr>
        <p:spPr>
          <a:xfrm>
            <a:off x="914400" y="2012952"/>
            <a:ext cx="8229600" cy="1773238"/>
          </a:xfrm>
        </p:spPr>
        <p:txBody>
          <a:bodyPr/>
          <a:lstStyle/>
          <a:p>
            <a:pPr marL="0" indent="0" algn="r">
              <a:buNone/>
            </a:pPr>
            <a:r>
              <a:rPr lang="uk-UA" dirty="0">
                <a:solidFill>
                  <a:schemeClr val="tx1"/>
                </a:solidFill>
                <a:latin typeface="+mn-lt"/>
                <a:ea typeface="+mn-ea"/>
                <a:cs typeface="+mn-cs"/>
              </a:rPr>
              <a:t>Використовуючи ключ, </a:t>
            </a:r>
            <a:r>
              <a:rPr lang="uk-UA" dirty="0" smtClean="0">
                <a:solidFill>
                  <a:schemeClr val="tx1"/>
                </a:solidFill>
                <a:latin typeface="+mn-lt"/>
                <a:ea typeface="+mn-ea"/>
                <a:cs typeface="+mn-cs"/>
              </a:rPr>
              <a:t>розшифруйте</a:t>
            </a:r>
            <a:br>
              <a:rPr lang="uk-UA" dirty="0" smtClean="0">
                <a:solidFill>
                  <a:schemeClr val="tx1"/>
                </a:solidFill>
                <a:latin typeface="+mn-lt"/>
                <a:ea typeface="+mn-ea"/>
                <a:cs typeface="+mn-cs"/>
              </a:rPr>
            </a:br>
            <a:r>
              <a:rPr lang="uk-UA" dirty="0" smtClean="0">
                <a:solidFill>
                  <a:schemeClr val="tx1"/>
                </a:solidFill>
                <a:latin typeface="+mn-lt"/>
                <a:ea typeface="+mn-ea"/>
                <a:cs typeface="+mn-cs"/>
              </a:rPr>
              <a:t>слова</a:t>
            </a:r>
            <a:r>
              <a:rPr lang="uk-UA" dirty="0">
                <a:solidFill>
                  <a:schemeClr val="tx1"/>
                </a:solidFill>
                <a:latin typeface="+mn-lt"/>
                <a:ea typeface="+mn-ea"/>
                <a:cs typeface="+mn-cs"/>
              </a:rPr>
              <a:t>, які згідно з </a:t>
            </a:r>
            <a:r>
              <a:rPr lang="uk-UA" dirty="0" smtClean="0">
                <a:solidFill>
                  <a:schemeClr val="tx1"/>
                </a:solidFill>
                <a:latin typeface="+mn-lt"/>
                <a:ea typeface="+mn-ea"/>
                <a:cs typeface="+mn-cs"/>
              </a:rPr>
              <a:t>літописом</a:t>
            </a:r>
            <a:br>
              <a:rPr lang="uk-UA" dirty="0" smtClean="0">
                <a:solidFill>
                  <a:schemeClr val="tx1"/>
                </a:solidFill>
                <a:latin typeface="+mn-lt"/>
                <a:ea typeface="+mn-ea"/>
                <a:cs typeface="+mn-cs"/>
              </a:rPr>
            </a:br>
            <a:r>
              <a:rPr lang="uk-UA" dirty="0" smtClean="0">
                <a:solidFill>
                  <a:schemeClr val="tx1"/>
                </a:solidFill>
                <a:latin typeface="+mn-lt"/>
                <a:ea typeface="+mn-ea"/>
                <a:cs typeface="+mn-cs"/>
              </a:rPr>
              <a:t>належать </a:t>
            </a:r>
            <a:r>
              <a:rPr lang="uk-UA" dirty="0">
                <a:solidFill>
                  <a:schemeClr val="tx1"/>
                </a:solidFill>
                <a:latin typeface="+mn-lt"/>
                <a:ea typeface="+mn-ea"/>
                <a:cs typeface="+mn-cs"/>
              </a:rPr>
              <a:t>одному з </a:t>
            </a:r>
            <a:r>
              <a:rPr lang="uk-UA" dirty="0" smtClean="0">
                <a:solidFill>
                  <a:schemeClr val="tx1"/>
                </a:solidFill>
                <a:latin typeface="+mn-lt"/>
                <a:ea typeface="+mn-ea"/>
                <a:cs typeface="+mn-cs"/>
              </a:rPr>
              <a:t>князів.</a:t>
            </a:r>
            <a:r>
              <a:rPr lang="uk-UA" dirty="0"/>
              <a:t/>
            </a:r>
            <a:br>
              <a:rPr lang="uk-UA" dirty="0"/>
            </a:br>
            <a:r>
              <a:rPr lang="uk-UA" dirty="0" smtClean="0">
                <a:solidFill>
                  <a:schemeClr val="tx1"/>
                </a:solidFill>
                <a:latin typeface="+mn-lt"/>
                <a:ea typeface="+mn-ea"/>
                <a:cs typeface="+mn-cs"/>
              </a:rPr>
              <a:t>Коли</a:t>
            </a:r>
            <a:r>
              <a:rPr lang="uk-UA" dirty="0">
                <a:solidFill>
                  <a:schemeClr val="tx1"/>
                </a:solidFill>
                <a:latin typeface="+mn-lt"/>
                <a:ea typeface="+mn-ea"/>
                <a:cs typeface="+mn-cs"/>
              </a:rPr>
              <a:t>, ким і за яких </a:t>
            </a:r>
            <a:r>
              <a:rPr lang="uk-UA" dirty="0" smtClean="0">
                <a:solidFill>
                  <a:schemeClr val="tx1"/>
                </a:solidFill>
                <a:latin typeface="+mn-lt"/>
                <a:ea typeface="+mn-ea"/>
                <a:cs typeface="+mn-cs"/>
              </a:rPr>
              <a:t>обставин</a:t>
            </a:r>
            <a:br>
              <a:rPr lang="uk-UA" dirty="0" smtClean="0">
                <a:solidFill>
                  <a:schemeClr val="tx1"/>
                </a:solidFill>
                <a:latin typeface="+mn-lt"/>
                <a:ea typeface="+mn-ea"/>
                <a:cs typeface="+mn-cs"/>
              </a:rPr>
            </a:br>
            <a:r>
              <a:rPr lang="uk-UA" dirty="0" smtClean="0">
                <a:solidFill>
                  <a:schemeClr val="tx1"/>
                </a:solidFill>
                <a:latin typeface="+mn-lt"/>
                <a:ea typeface="+mn-ea"/>
                <a:cs typeface="+mn-cs"/>
              </a:rPr>
              <a:t>вони були</a:t>
            </a:r>
            <a:br>
              <a:rPr lang="uk-UA" dirty="0" smtClean="0">
                <a:solidFill>
                  <a:schemeClr val="tx1"/>
                </a:solidFill>
                <a:latin typeface="+mn-lt"/>
                <a:ea typeface="+mn-ea"/>
                <a:cs typeface="+mn-cs"/>
              </a:rPr>
            </a:br>
            <a:r>
              <a:rPr lang="uk-UA" dirty="0" smtClean="0">
                <a:solidFill>
                  <a:schemeClr val="tx1"/>
                </a:solidFill>
                <a:latin typeface="+mn-lt"/>
                <a:ea typeface="+mn-ea"/>
                <a:cs typeface="+mn-cs"/>
              </a:rPr>
              <a:t>сказані</a:t>
            </a:r>
            <a:r>
              <a:rPr lang="uk-UA" dirty="0">
                <a:solidFill>
                  <a:schemeClr val="tx1"/>
                </a:solidFill>
                <a:latin typeface="+mn-lt"/>
                <a:ea typeface="+mn-ea"/>
                <a:cs typeface="+mn-cs"/>
              </a:rPr>
              <a:t>?</a:t>
            </a:r>
          </a:p>
          <a:p>
            <a:pPr>
              <a:buNone/>
            </a:pPr>
            <a:endParaRPr lang="uk-UA" dirty="0"/>
          </a:p>
        </p:txBody>
      </p:sp>
    </p:spTree>
  </p:cSld>
  <p:clrMapOvr>
    <a:masterClrMapping/>
  </p:clrMapOvr>
  <p:transition spd="slow">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8229600" cy="1604954"/>
          </a:xfrm>
        </p:spPr>
        <p:txBody>
          <a:bodyPr/>
          <a:lstStyle/>
          <a:p>
            <a:r>
              <a:rPr lang="uk-UA" dirty="0" smtClean="0"/>
              <a:t>Лот №3</a:t>
            </a:r>
            <a:br>
              <a:rPr lang="uk-UA" dirty="0" smtClean="0"/>
            </a:br>
            <a:r>
              <a:rPr lang="uk-UA" dirty="0" err="1" smtClean="0"/>
              <a:t>“Країна</a:t>
            </a:r>
            <a:r>
              <a:rPr lang="uk-UA" dirty="0" smtClean="0"/>
              <a:t>. Історія українських </a:t>
            </a:r>
            <a:r>
              <a:rPr lang="uk-UA" dirty="0" err="1" smtClean="0"/>
              <a:t>земель”</a:t>
            </a:r>
            <a:endParaRPr lang="uk-UA" dirty="0"/>
          </a:p>
        </p:txBody>
      </p:sp>
      <p:sp>
        <p:nvSpPr>
          <p:cNvPr id="7" name="Прямокутник 6"/>
          <p:cNvSpPr/>
          <p:nvPr/>
        </p:nvSpPr>
        <p:spPr>
          <a:xfrm>
            <a:off x="4429124" y="3246310"/>
            <a:ext cx="4429124" cy="1754326"/>
          </a:xfrm>
          <a:prstGeom prst="rect">
            <a:avLst/>
          </a:prstGeom>
          <a:noFill/>
        </p:spPr>
        <p:txBody>
          <a:bodyPr wrap="square" lIns="91440" tIns="45720" rIns="91440" bIns="45720">
            <a:spAutoFit/>
          </a:bodyPr>
          <a:lstStyle/>
          <a:p>
            <a:pPr algn="ctr"/>
            <a:r>
              <a:rPr lang="uk-UA" sz="54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Початкова ціна – 5 </a:t>
            </a:r>
            <a:r>
              <a:rPr lang="uk-UA" sz="5400" b="1" dirty="0" err="1"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фалдів</a:t>
            </a:r>
            <a:endParaRPr lang="uk-UA"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pic>
        <p:nvPicPr>
          <p:cNvPr id="123906" name="Picture 2" descr="http://proc.com.ua/uploads/posts/1226165778_a9de87cc3129.jpg"/>
          <p:cNvPicPr>
            <a:picLocks noChangeAspect="1" noChangeArrowheads="1"/>
          </p:cNvPicPr>
          <p:nvPr/>
        </p:nvPicPr>
        <p:blipFill>
          <a:blip r:embed="rId2"/>
          <a:srcRect/>
          <a:stretch>
            <a:fillRect/>
          </a:stretch>
        </p:blipFill>
        <p:spPr bwMode="auto">
          <a:xfrm>
            <a:off x="1500166" y="2643182"/>
            <a:ext cx="2857500" cy="3905251"/>
          </a:xfrm>
          <a:prstGeom prst="rect">
            <a:avLst/>
          </a:prstGeom>
          <a:noFill/>
        </p:spPr>
      </p:pic>
    </p:spTree>
  </p:cSld>
  <p:clrMapOvr>
    <a:masterClrMapping/>
  </p:clrMapOvr>
  <p:transition spd="slow">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1-ий тур</a:t>
            </a:r>
            <a:endParaRPr lang="uk-UA" dirty="0"/>
          </a:p>
        </p:txBody>
      </p:sp>
      <p:sp>
        <p:nvSpPr>
          <p:cNvPr id="3" name="Місце для вмісту 2"/>
          <p:cNvSpPr>
            <a:spLocks noGrp="1"/>
          </p:cNvSpPr>
          <p:nvPr>
            <p:ph idx="1"/>
          </p:nvPr>
        </p:nvSpPr>
        <p:spPr>
          <a:xfrm>
            <a:off x="914400" y="2000240"/>
            <a:ext cx="8229600" cy="4171960"/>
          </a:xfrm>
        </p:spPr>
        <p:txBody>
          <a:bodyPr/>
          <a:lstStyle/>
          <a:p>
            <a:pPr>
              <a:buFont typeface="Wingdings" pitchFamily="2" charset="2"/>
              <a:buChar char="ü"/>
            </a:pPr>
            <a:r>
              <a:rPr lang="uk-UA" sz="4000" dirty="0" smtClean="0">
                <a:solidFill>
                  <a:schemeClr val="tx1"/>
                </a:solidFill>
                <a:latin typeface="+mn-lt"/>
                <a:ea typeface="+mn-ea"/>
                <a:cs typeface="+mn-cs"/>
              </a:rPr>
              <a:t>Звідки прийшов Тевтонський орден?</a:t>
            </a:r>
          </a:p>
          <a:p>
            <a:pPr>
              <a:buFont typeface="Wingdings" pitchFamily="2" charset="2"/>
              <a:buChar char="ü"/>
            </a:pPr>
            <a:endParaRPr lang="uk-UA" sz="4000" dirty="0" smtClean="0">
              <a:solidFill>
                <a:schemeClr val="tx1"/>
              </a:solidFill>
              <a:latin typeface="+mn-lt"/>
              <a:ea typeface="+mn-ea"/>
              <a:cs typeface="+mn-cs"/>
            </a:endParaRPr>
          </a:p>
          <a:p>
            <a:pPr>
              <a:buFont typeface="Wingdings" pitchFamily="2" charset="2"/>
              <a:buChar char="ü"/>
            </a:pPr>
            <a:r>
              <a:rPr lang="uk-UA" sz="4000" dirty="0" smtClean="0">
                <a:solidFill>
                  <a:schemeClr val="tx1"/>
                </a:solidFill>
                <a:latin typeface="+mn-lt"/>
                <a:ea typeface="+mn-ea"/>
                <a:cs typeface="+mn-cs"/>
              </a:rPr>
              <a:t>Назвіть дійові особи свята Івана Купала</a:t>
            </a:r>
          </a:p>
          <a:p>
            <a:pPr>
              <a:buFont typeface="Wingdings" pitchFamily="2" charset="2"/>
              <a:buChar char="ü"/>
            </a:pPr>
            <a:endParaRPr lang="uk-UA" sz="4000" dirty="0" smtClean="0">
              <a:solidFill>
                <a:schemeClr val="tx1"/>
              </a:solidFill>
              <a:latin typeface="+mn-lt"/>
              <a:ea typeface="+mn-ea"/>
              <a:cs typeface="+mn-cs"/>
            </a:endParaRPr>
          </a:p>
          <a:p>
            <a:pPr lvl="0">
              <a:buFont typeface="Wingdings" pitchFamily="2" charset="2"/>
              <a:buChar char="ü"/>
            </a:pPr>
            <a:r>
              <a:rPr lang="uk-UA" sz="4000" dirty="0" smtClean="0">
                <a:solidFill>
                  <a:schemeClr val="tx1"/>
                </a:solidFill>
                <a:latin typeface="+mn-lt"/>
                <a:ea typeface="+mn-ea"/>
                <a:cs typeface="+mn-cs"/>
              </a:rPr>
              <a:t>Хто </a:t>
            </a:r>
            <a:r>
              <a:rPr lang="uk-UA" sz="4000" dirty="0">
                <a:solidFill>
                  <a:schemeClr val="tx1"/>
                </a:solidFill>
                <a:latin typeface="+mn-lt"/>
                <a:ea typeface="+mn-ea"/>
                <a:cs typeface="+mn-cs"/>
              </a:rPr>
              <a:t>автор і композитор Гімну України</a:t>
            </a:r>
            <a:r>
              <a:rPr lang="uk-UA" sz="4000" dirty="0" smtClean="0">
                <a:solidFill>
                  <a:schemeClr val="tx1"/>
                </a:solidFill>
                <a:latin typeface="+mn-lt"/>
                <a:ea typeface="+mn-ea"/>
                <a:cs typeface="+mn-cs"/>
              </a:rPr>
              <a:t>?</a:t>
            </a:r>
            <a:endParaRPr lang="uk-UA"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p:cTn id="21"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Правила</a:t>
            </a:r>
            <a:endParaRPr lang="uk-UA" dirty="0"/>
          </a:p>
        </p:txBody>
      </p:sp>
      <p:sp>
        <p:nvSpPr>
          <p:cNvPr id="3" name="Місце для вмісту 2"/>
          <p:cNvSpPr>
            <a:spLocks noGrp="1"/>
          </p:cNvSpPr>
          <p:nvPr>
            <p:ph idx="1"/>
          </p:nvPr>
        </p:nvSpPr>
        <p:spPr/>
        <p:txBody>
          <a:bodyPr/>
          <a:lstStyle/>
          <a:p>
            <a:pPr algn="just">
              <a:buNone/>
            </a:pPr>
            <a:r>
              <a:rPr lang="uk-UA" dirty="0">
                <a:solidFill>
                  <a:schemeClr val="tx1"/>
                </a:solidFill>
                <a:latin typeface="+mn-lt"/>
                <a:ea typeface="+mn-ea"/>
                <a:cs typeface="+mn-cs"/>
              </a:rPr>
              <a:t>Кожна річ, що виставляється на аукціон, має назву «лот». За кожний лот встановлюється стартова ціна. Після цього ті, хто бажає її придбати, називають свою ціну, далі її підвищуючи. Грошима виступають фалди: 1 фалд = правильній відповіді на питання. Команди намагаються заробити якомога більше </a:t>
            </a:r>
            <a:r>
              <a:rPr lang="uk-UA" dirty="0" err="1">
                <a:solidFill>
                  <a:schemeClr val="tx1"/>
                </a:solidFill>
                <a:latin typeface="+mn-lt"/>
                <a:ea typeface="+mn-ea"/>
                <a:cs typeface="+mn-cs"/>
              </a:rPr>
              <a:t>фалдів</a:t>
            </a:r>
            <a:r>
              <a:rPr lang="uk-UA" dirty="0">
                <a:solidFill>
                  <a:schemeClr val="tx1"/>
                </a:solidFill>
                <a:latin typeface="+mn-lt"/>
                <a:ea typeface="+mn-ea"/>
                <a:cs typeface="+mn-cs"/>
              </a:rPr>
              <a:t>, щоб придбати лот, встановлений на </a:t>
            </a:r>
            <a:r>
              <a:rPr lang="uk-UA" dirty="0" smtClean="0">
                <a:solidFill>
                  <a:schemeClr val="tx1"/>
                </a:solidFill>
                <a:latin typeface="+mn-lt"/>
                <a:ea typeface="+mn-ea"/>
                <a:cs typeface="+mn-cs"/>
              </a:rPr>
              <a:t>аукціоні.</a:t>
            </a:r>
            <a:endParaRPr lang="uk-UA" dirty="0">
              <a:solidFill>
                <a:schemeClr val="tx1"/>
              </a:solidFill>
              <a:latin typeface="+mn-lt"/>
              <a:ea typeface="+mn-ea"/>
              <a:cs typeface="+mn-cs"/>
            </a:endParaRPr>
          </a:p>
          <a:p>
            <a:pPr algn="just">
              <a:buNone/>
            </a:pPr>
            <a:r>
              <a:rPr lang="uk-UA" dirty="0" smtClean="0">
                <a:solidFill>
                  <a:schemeClr val="tx1"/>
                </a:solidFill>
                <a:latin typeface="+mn-lt"/>
                <a:ea typeface="+mn-ea"/>
                <a:cs typeface="+mn-cs"/>
              </a:rPr>
              <a:t>Але </a:t>
            </a:r>
            <a:r>
              <a:rPr lang="uk-UA" dirty="0">
                <a:solidFill>
                  <a:schemeClr val="tx1"/>
                </a:solidFill>
                <a:latin typeface="+mn-lt"/>
                <a:ea typeface="+mn-ea"/>
                <a:cs typeface="+mn-cs"/>
              </a:rPr>
              <a:t>перш, ніж торгуватися за книгу, давайте заробимо грошей. Відповідає та команда, капітан якої першим підняв руку</a:t>
            </a:r>
            <a:r>
              <a:rPr lang="uk-UA" dirty="0" smtClean="0">
                <a:solidFill>
                  <a:schemeClr val="tx1"/>
                </a:solidFill>
                <a:latin typeface="+mn-lt"/>
                <a:ea typeface="+mn-ea"/>
                <a:cs typeface="+mn-cs"/>
              </a:rPr>
              <a:t>.</a:t>
            </a:r>
            <a:endParaRPr lang="uk-UA" dirty="0"/>
          </a:p>
        </p:txBody>
      </p:sp>
    </p:spTree>
  </p:cSld>
  <p:clrMapOvr>
    <a:masterClrMapping/>
  </p:clrMapOvr>
  <p:transition spd="slow">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2</a:t>
            </a:r>
            <a:r>
              <a:rPr lang="uk-UA" dirty="0" smtClean="0"/>
              <a:t>-ий тур</a:t>
            </a:r>
            <a:br>
              <a:rPr lang="uk-UA" dirty="0" smtClean="0"/>
            </a:br>
            <a:r>
              <a:rPr lang="uk-UA" dirty="0" err="1" smtClean="0"/>
              <a:t>“Так</a:t>
            </a:r>
            <a:r>
              <a:rPr lang="uk-UA" dirty="0" smtClean="0"/>
              <a:t> чи </a:t>
            </a:r>
            <a:r>
              <a:rPr lang="uk-UA" dirty="0" err="1" smtClean="0"/>
              <a:t>Ні”</a:t>
            </a:r>
            <a:endParaRPr lang="uk-UA" dirty="0"/>
          </a:p>
        </p:txBody>
      </p:sp>
      <p:sp>
        <p:nvSpPr>
          <p:cNvPr id="3" name="Місце для вмісту 2"/>
          <p:cNvSpPr>
            <a:spLocks noGrp="1"/>
          </p:cNvSpPr>
          <p:nvPr>
            <p:ph idx="1"/>
          </p:nvPr>
        </p:nvSpPr>
        <p:spPr>
          <a:xfrm>
            <a:off x="914400" y="2000240"/>
            <a:ext cx="8229600" cy="4171960"/>
          </a:xfrm>
        </p:spPr>
        <p:txBody>
          <a:bodyPr/>
          <a:lstStyle/>
          <a:p>
            <a:pPr lvl="0">
              <a:buFont typeface="Wingdings" pitchFamily="2" charset="2"/>
              <a:buChar char="ü"/>
            </a:pPr>
            <a:r>
              <a:rPr lang="uk-UA" sz="2800" dirty="0">
                <a:solidFill>
                  <a:schemeClr val="tx1"/>
                </a:solidFill>
                <a:latin typeface="+mn-lt"/>
                <a:ea typeface="+mn-ea"/>
                <a:cs typeface="+mn-cs"/>
              </a:rPr>
              <a:t>Вчені умовно поділяють історію людства на певні періоди: Стародавній Світ, Середньовіччя </a:t>
            </a:r>
            <a:r>
              <a:rPr lang="uk-UA" sz="2800" dirty="0" smtClean="0">
                <a:solidFill>
                  <a:schemeClr val="tx1"/>
                </a:solidFill>
                <a:latin typeface="+mn-lt"/>
                <a:ea typeface="+mn-ea"/>
                <a:cs typeface="+mn-cs"/>
              </a:rPr>
              <a:t>тощо</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В архівах зберігаються писемні та археологічні історичні </a:t>
            </a:r>
            <a:r>
              <a:rPr lang="uk-UA" sz="2800" dirty="0" smtClean="0">
                <a:solidFill>
                  <a:schemeClr val="tx1"/>
                </a:solidFill>
                <a:latin typeface="+mn-lt"/>
                <a:ea typeface="+mn-ea"/>
                <a:cs typeface="+mn-cs"/>
              </a:rPr>
              <a:t>джерела</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Середньовічне суспільство складалося з двох великих станів: тих, хто працював і тих, хто не </a:t>
            </a:r>
            <a:r>
              <a:rPr lang="uk-UA" sz="2800" dirty="0" smtClean="0">
                <a:solidFill>
                  <a:schemeClr val="tx1"/>
                </a:solidFill>
                <a:latin typeface="+mn-lt"/>
                <a:ea typeface="+mn-ea"/>
                <a:cs typeface="+mn-cs"/>
              </a:rPr>
              <a:t>працював</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Для захисту своїх прав ремісники об’єднувалися у </a:t>
            </a:r>
            <a:r>
              <a:rPr lang="uk-UA" sz="2800" dirty="0" smtClean="0">
                <a:solidFill>
                  <a:schemeClr val="tx1"/>
                </a:solidFill>
                <a:latin typeface="+mn-lt"/>
                <a:ea typeface="+mn-ea"/>
                <a:cs typeface="+mn-cs"/>
              </a:rPr>
              <a:t>цехи</a:t>
            </a:r>
          </a:p>
          <a:p>
            <a:pPr lvl="0">
              <a:buFont typeface="Wingdings" pitchFamily="2" charset="2"/>
              <a:buChar char="ü"/>
            </a:pPr>
            <a:r>
              <a:rPr lang="uk-UA" sz="2800" dirty="0">
                <a:solidFill>
                  <a:schemeClr val="tx1"/>
                </a:solidFill>
                <a:latin typeface="+mn-lt"/>
                <a:ea typeface="+mn-ea"/>
                <a:cs typeface="+mn-cs"/>
              </a:rPr>
              <a:t>У 1054 р. християнська церква розкололася на католицьку і </a:t>
            </a:r>
            <a:r>
              <a:rPr lang="uk-UA" sz="2800" dirty="0" smtClean="0">
                <a:solidFill>
                  <a:schemeClr val="tx1"/>
                </a:solidFill>
                <a:latin typeface="+mn-lt"/>
                <a:ea typeface="+mn-ea"/>
                <a:cs typeface="+mn-cs"/>
              </a:rPr>
              <a:t>православну</a:t>
            </a:r>
            <a:endParaRPr lang="uk-UA" sz="2800" dirty="0">
              <a:solidFill>
                <a:schemeClr val="tx1"/>
              </a:solidFill>
              <a:latin typeface="+mn-lt"/>
              <a:ea typeface="+mn-ea"/>
              <a:cs typeface="+mn-cs"/>
            </a:endParaRPr>
          </a:p>
          <a:p>
            <a:pPr>
              <a:buFont typeface="Wingdings" pitchFamily="2" charset="2"/>
              <a:buChar char="ü"/>
            </a:pPr>
            <a:r>
              <a:rPr lang="uk-UA" sz="2800" dirty="0">
                <a:solidFill>
                  <a:schemeClr val="tx1"/>
                </a:solidFill>
                <a:latin typeface="+mn-lt"/>
                <a:ea typeface="+mn-ea"/>
                <a:cs typeface="+mn-cs"/>
              </a:rPr>
              <a:t>Візантія, на відміну від Західної частини імперії, проіснувала набагато довше</a:t>
            </a: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2</a:t>
            </a:r>
            <a:r>
              <a:rPr lang="uk-UA" dirty="0" smtClean="0"/>
              <a:t>-ий тур</a:t>
            </a:r>
            <a:br>
              <a:rPr lang="uk-UA" dirty="0" smtClean="0"/>
            </a:br>
            <a:r>
              <a:rPr lang="uk-UA" dirty="0" err="1" smtClean="0"/>
              <a:t>“Так</a:t>
            </a:r>
            <a:r>
              <a:rPr lang="uk-UA" dirty="0" smtClean="0"/>
              <a:t> чи </a:t>
            </a:r>
            <a:r>
              <a:rPr lang="uk-UA" dirty="0" err="1" smtClean="0"/>
              <a:t>Ні”</a:t>
            </a:r>
            <a:endParaRPr lang="uk-UA" dirty="0"/>
          </a:p>
        </p:txBody>
      </p:sp>
      <p:sp>
        <p:nvSpPr>
          <p:cNvPr id="3" name="Місце для вмісту 2"/>
          <p:cNvSpPr>
            <a:spLocks noGrp="1"/>
          </p:cNvSpPr>
          <p:nvPr>
            <p:ph idx="1"/>
          </p:nvPr>
        </p:nvSpPr>
        <p:spPr>
          <a:xfrm>
            <a:off x="914400" y="2000240"/>
            <a:ext cx="8229600" cy="4857760"/>
          </a:xfrm>
        </p:spPr>
        <p:txBody>
          <a:bodyPr/>
          <a:lstStyle/>
          <a:p>
            <a:pPr lvl="0">
              <a:buFont typeface="Wingdings" pitchFamily="2" charset="2"/>
              <a:buChar char="ü"/>
            </a:pPr>
            <a:r>
              <a:rPr lang="uk-UA" sz="2800" dirty="0">
                <a:solidFill>
                  <a:schemeClr val="tx1"/>
                </a:solidFill>
                <a:latin typeface="+mn-lt"/>
                <a:ea typeface="+mn-ea"/>
                <a:cs typeface="+mn-cs"/>
              </a:rPr>
              <a:t>Найвищого розвитку Візантія сягнула за часів </a:t>
            </a:r>
            <a:r>
              <a:rPr lang="uk-UA" sz="2800" dirty="0" smtClean="0">
                <a:solidFill>
                  <a:schemeClr val="tx1"/>
                </a:solidFill>
                <a:latin typeface="+mn-lt"/>
                <a:ea typeface="+mn-ea"/>
                <a:cs typeface="+mn-cs"/>
              </a:rPr>
              <a:t>Юстиніана</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Релігійним центром арабів стала </a:t>
            </a:r>
            <a:r>
              <a:rPr lang="uk-UA" sz="2800" dirty="0" smtClean="0">
                <a:solidFill>
                  <a:schemeClr val="tx1"/>
                </a:solidFill>
                <a:latin typeface="+mn-lt"/>
                <a:ea typeface="+mn-ea"/>
                <a:cs typeface="+mn-cs"/>
              </a:rPr>
              <a:t>Мекка</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Нормани були вправними </a:t>
            </a:r>
            <a:r>
              <a:rPr lang="uk-UA" sz="2800" dirty="0" smtClean="0">
                <a:solidFill>
                  <a:schemeClr val="tx1"/>
                </a:solidFill>
                <a:latin typeface="+mn-lt"/>
                <a:ea typeface="+mn-ea"/>
                <a:cs typeface="+mn-cs"/>
              </a:rPr>
              <a:t>мореплавцями</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Об’єднання арабів розпочав Магомет (</a:t>
            </a:r>
            <a:r>
              <a:rPr lang="uk-UA" sz="2800" dirty="0" err="1">
                <a:solidFill>
                  <a:schemeClr val="tx1"/>
                </a:solidFill>
                <a:latin typeface="+mn-lt"/>
                <a:ea typeface="+mn-ea"/>
                <a:cs typeface="+mn-cs"/>
              </a:rPr>
              <a:t>Мухаммед</a:t>
            </a:r>
            <a:r>
              <a:rPr lang="uk-UA" sz="2800" dirty="0" smtClean="0">
                <a:solidFill>
                  <a:schemeClr val="tx1"/>
                </a:solidFill>
                <a:latin typeface="+mn-lt"/>
                <a:ea typeface="+mn-ea"/>
                <a:cs typeface="+mn-cs"/>
              </a:rPr>
              <a:t>)</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Вікінги побували в Ісландії та </a:t>
            </a:r>
            <a:r>
              <a:rPr lang="uk-UA" sz="2800" dirty="0" err="1" smtClean="0">
                <a:solidFill>
                  <a:schemeClr val="tx1"/>
                </a:solidFill>
                <a:latin typeface="+mn-lt"/>
                <a:ea typeface="+mn-ea"/>
                <a:cs typeface="+mn-cs"/>
              </a:rPr>
              <a:t>Ґренландії</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Араби захопили всю Європу й утворили там </a:t>
            </a:r>
            <a:r>
              <a:rPr lang="uk-UA" sz="2800" dirty="0" smtClean="0">
                <a:solidFill>
                  <a:schemeClr val="tx1"/>
                </a:solidFill>
                <a:latin typeface="+mn-lt"/>
                <a:ea typeface="+mn-ea"/>
                <a:cs typeface="+mn-cs"/>
              </a:rPr>
              <a:t>халіфат</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a:t>
            </a:r>
            <a:r>
              <a:rPr lang="uk-UA" sz="2800" dirty="0" err="1">
                <a:solidFill>
                  <a:schemeClr val="tx1"/>
                </a:solidFill>
                <a:latin typeface="+mn-lt"/>
                <a:ea typeface="+mn-ea"/>
                <a:cs typeface="+mn-cs"/>
              </a:rPr>
              <a:t>Одін</a:t>
            </a:r>
            <a:r>
              <a:rPr lang="uk-UA" sz="2800" dirty="0">
                <a:solidFill>
                  <a:schemeClr val="tx1"/>
                </a:solidFill>
                <a:latin typeface="+mn-lt"/>
                <a:ea typeface="+mn-ea"/>
                <a:cs typeface="+mn-cs"/>
              </a:rPr>
              <a:t> був головним богом у пантеоні скандинавських </a:t>
            </a:r>
            <a:r>
              <a:rPr lang="uk-UA" sz="2800" dirty="0" smtClean="0">
                <a:solidFill>
                  <a:schemeClr val="tx1"/>
                </a:solidFill>
                <a:latin typeface="+mn-lt"/>
                <a:ea typeface="+mn-ea"/>
                <a:cs typeface="+mn-cs"/>
              </a:rPr>
              <a:t>богів</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Державна влада у Візантії належала Раді </a:t>
            </a:r>
            <a:r>
              <a:rPr lang="uk-UA" sz="2800" dirty="0" smtClean="0">
                <a:solidFill>
                  <a:schemeClr val="tx1"/>
                </a:solidFill>
                <a:latin typeface="+mn-lt"/>
                <a:ea typeface="+mn-ea"/>
                <a:cs typeface="+mn-cs"/>
              </a:rPr>
              <a:t>п’ятисот</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Араби жили на Аравійському </a:t>
            </a:r>
            <a:r>
              <a:rPr lang="uk-UA" sz="2800" dirty="0" smtClean="0">
                <a:solidFill>
                  <a:schemeClr val="tx1"/>
                </a:solidFill>
                <a:latin typeface="+mn-lt"/>
                <a:ea typeface="+mn-ea"/>
                <a:cs typeface="+mn-cs"/>
              </a:rPr>
              <a:t>півострові</a:t>
            </a:r>
            <a:endParaRPr lang="uk-UA" sz="2800" dirty="0">
              <a:solidFill>
                <a:schemeClr val="tx1"/>
              </a:solidFill>
              <a:latin typeface="+mn-lt"/>
              <a:ea typeface="+mn-ea"/>
              <a:cs typeface="+mn-cs"/>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2</a:t>
            </a:r>
            <a:r>
              <a:rPr lang="uk-UA" dirty="0" smtClean="0"/>
              <a:t>-ий тур</a:t>
            </a:r>
            <a:br>
              <a:rPr lang="uk-UA" dirty="0" smtClean="0"/>
            </a:br>
            <a:r>
              <a:rPr lang="uk-UA" dirty="0" err="1" smtClean="0"/>
              <a:t>“Так</a:t>
            </a:r>
            <a:r>
              <a:rPr lang="uk-UA" dirty="0" smtClean="0"/>
              <a:t> чи </a:t>
            </a:r>
            <a:r>
              <a:rPr lang="uk-UA" dirty="0" err="1" smtClean="0"/>
              <a:t>Ні”</a:t>
            </a:r>
            <a:endParaRPr lang="uk-UA" dirty="0"/>
          </a:p>
        </p:txBody>
      </p:sp>
      <p:sp>
        <p:nvSpPr>
          <p:cNvPr id="3" name="Місце для вмісту 2"/>
          <p:cNvSpPr>
            <a:spLocks noGrp="1"/>
          </p:cNvSpPr>
          <p:nvPr>
            <p:ph idx="1"/>
          </p:nvPr>
        </p:nvSpPr>
        <p:spPr>
          <a:xfrm>
            <a:off x="914400" y="2000240"/>
            <a:ext cx="8229600" cy="4857760"/>
          </a:xfrm>
        </p:spPr>
        <p:txBody>
          <a:bodyPr/>
          <a:lstStyle/>
          <a:p>
            <a:pPr lvl="0">
              <a:buFont typeface="Wingdings" pitchFamily="2" charset="2"/>
              <a:buChar char="ü"/>
            </a:pPr>
            <a:r>
              <a:rPr lang="uk-UA" sz="2800" dirty="0">
                <a:solidFill>
                  <a:schemeClr val="tx1"/>
                </a:solidFill>
                <a:latin typeface="+mn-lt"/>
                <a:ea typeface="+mn-ea"/>
                <a:cs typeface="+mn-cs"/>
              </a:rPr>
              <a:t>На Русі норманів називали варягами, а у Європі — </a:t>
            </a:r>
            <a:r>
              <a:rPr lang="uk-UA" sz="2800" dirty="0" smtClean="0">
                <a:solidFill>
                  <a:schemeClr val="tx1"/>
                </a:solidFill>
                <a:latin typeface="+mn-lt"/>
                <a:ea typeface="+mn-ea"/>
                <a:cs typeface="+mn-cs"/>
              </a:rPr>
              <a:t>вікінгами</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За часів правління імператора Юстиніана був прийнятий кодекс </a:t>
            </a:r>
            <a:r>
              <a:rPr lang="uk-UA" sz="2800" dirty="0" smtClean="0">
                <a:solidFill>
                  <a:schemeClr val="tx1"/>
                </a:solidFill>
                <a:latin typeface="+mn-lt"/>
                <a:ea typeface="+mn-ea"/>
                <a:cs typeface="+mn-cs"/>
              </a:rPr>
              <a:t>законів</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Батьківщиною норманів була </a:t>
            </a:r>
            <a:r>
              <a:rPr lang="uk-UA" sz="2800" dirty="0" smtClean="0">
                <a:solidFill>
                  <a:schemeClr val="tx1"/>
                </a:solidFill>
                <a:latin typeface="+mn-lt"/>
                <a:ea typeface="+mn-ea"/>
                <a:cs typeface="+mn-cs"/>
              </a:rPr>
              <a:t>Скандинавія</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Хрестоносці захопили Константинополь та утворили Латинську </a:t>
            </a:r>
            <a:r>
              <a:rPr lang="uk-UA" sz="2800" dirty="0" smtClean="0">
                <a:solidFill>
                  <a:schemeClr val="tx1"/>
                </a:solidFill>
                <a:latin typeface="+mn-lt"/>
                <a:ea typeface="+mn-ea"/>
                <a:cs typeface="+mn-cs"/>
              </a:rPr>
              <a:t>імперію</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Після завоювань держава арабів дістала назву Арабський </a:t>
            </a:r>
            <a:r>
              <a:rPr lang="uk-UA" sz="2800" dirty="0" smtClean="0">
                <a:solidFill>
                  <a:schemeClr val="tx1"/>
                </a:solidFill>
                <a:latin typeface="+mn-lt"/>
                <a:ea typeface="+mn-ea"/>
                <a:cs typeface="+mn-cs"/>
              </a:rPr>
              <a:t>халіфат</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До норманів належали шведи, данці, </a:t>
            </a:r>
            <a:r>
              <a:rPr lang="uk-UA" sz="2800" dirty="0" smtClean="0">
                <a:solidFill>
                  <a:schemeClr val="tx1"/>
                </a:solidFill>
                <a:latin typeface="+mn-lt"/>
                <a:ea typeface="+mn-ea"/>
                <a:cs typeface="+mn-cs"/>
              </a:rPr>
              <a:t>норвежці</a:t>
            </a:r>
            <a:endParaRPr lang="uk-UA" sz="2800" dirty="0">
              <a:solidFill>
                <a:schemeClr val="tx1"/>
              </a:solidFill>
              <a:latin typeface="+mn-lt"/>
              <a:ea typeface="+mn-ea"/>
              <a:cs typeface="+mn-cs"/>
            </a:endParaRPr>
          </a:p>
          <a:p>
            <a:pPr>
              <a:buFont typeface="Wingdings" pitchFamily="2" charset="2"/>
              <a:buChar char="ü"/>
            </a:pPr>
            <a:r>
              <a:rPr lang="uk-UA" sz="2800" dirty="0">
                <a:solidFill>
                  <a:schemeClr val="tx1"/>
                </a:solidFill>
                <a:latin typeface="+mn-lt"/>
                <a:ea typeface="+mn-ea"/>
                <a:cs typeface="+mn-cs"/>
              </a:rPr>
              <a:t> Іслам — це релігія, яка виникла в </a:t>
            </a:r>
            <a:r>
              <a:rPr lang="uk-UA" sz="2800" dirty="0" smtClean="0">
                <a:solidFill>
                  <a:schemeClr val="tx1"/>
                </a:solidFill>
                <a:latin typeface="+mn-lt"/>
                <a:ea typeface="+mn-ea"/>
                <a:cs typeface="+mn-cs"/>
              </a:rPr>
              <a:t>арабів</a:t>
            </a:r>
            <a:endParaRPr lang="uk-UA" sz="2800" dirty="0">
              <a:solidFill>
                <a:schemeClr val="tx1"/>
              </a:solidFill>
              <a:latin typeface="+mn-lt"/>
              <a:ea typeface="+mn-ea"/>
              <a:cs typeface="+mn-cs"/>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Лот №1</a:t>
            </a:r>
            <a:br>
              <a:rPr lang="uk-UA" dirty="0" smtClean="0"/>
            </a:br>
            <a:r>
              <a:rPr lang="uk-UA" dirty="0" err="1" smtClean="0"/>
              <a:t>“Історія</a:t>
            </a:r>
            <a:r>
              <a:rPr lang="uk-UA" dirty="0" smtClean="0"/>
              <a:t> </a:t>
            </a:r>
            <a:r>
              <a:rPr lang="uk-UA" dirty="0" err="1" smtClean="0"/>
              <a:t>України”</a:t>
            </a:r>
            <a:endParaRPr lang="uk-UA" dirty="0"/>
          </a:p>
        </p:txBody>
      </p:sp>
      <p:pic>
        <p:nvPicPr>
          <p:cNvPr id="1026" name="Picture 2" descr="http://www.ukrainianmusic.net/UserFiles/product/dvd-history-ukraine-333x333.gif"/>
          <p:cNvPicPr>
            <a:picLocks noChangeAspect="1" noChangeArrowheads="1"/>
          </p:cNvPicPr>
          <p:nvPr/>
        </p:nvPicPr>
        <p:blipFill>
          <a:blip r:embed="rId2"/>
          <a:srcRect/>
          <a:stretch>
            <a:fillRect/>
          </a:stretch>
        </p:blipFill>
        <p:spPr bwMode="auto">
          <a:xfrm>
            <a:off x="1285852" y="2571744"/>
            <a:ext cx="3171825" cy="3171826"/>
          </a:xfrm>
          <a:prstGeom prst="rect">
            <a:avLst/>
          </a:prstGeom>
          <a:noFill/>
        </p:spPr>
      </p:pic>
      <p:sp>
        <p:nvSpPr>
          <p:cNvPr id="7" name="Прямокутник 6"/>
          <p:cNvSpPr/>
          <p:nvPr/>
        </p:nvSpPr>
        <p:spPr>
          <a:xfrm>
            <a:off x="4429124" y="2928934"/>
            <a:ext cx="4429124" cy="1754326"/>
          </a:xfrm>
          <a:prstGeom prst="rect">
            <a:avLst/>
          </a:prstGeom>
          <a:noFill/>
        </p:spPr>
        <p:txBody>
          <a:bodyPr wrap="square" lIns="91440" tIns="45720" rIns="91440" bIns="45720">
            <a:spAutoFit/>
          </a:bodyPr>
          <a:lstStyle/>
          <a:p>
            <a:pPr algn="ctr"/>
            <a:r>
              <a:rPr lang="uk-UA" sz="54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Початкова ціна – 2 фалди</a:t>
            </a:r>
            <a:endParaRPr lang="uk-UA"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Tree>
  </p:cSld>
  <p:clrMapOvr>
    <a:masterClrMapping/>
  </p:clrMapOvr>
  <p:transition spd="slow">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3-ій тур</a:t>
            </a:r>
            <a:br>
              <a:rPr lang="uk-UA" dirty="0" smtClean="0"/>
            </a:br>
            <a:r>
              <a:rPr lang="uk-UA" dirty="0" err="1" smtClean="0"/>
              <a:t>“Хто</a:t>
            </a:r>
            <a:r>
              <a:rPr lang="uk-UA" dirty="0" smtClean="0"/>
              <a:t> </a:t>
            </a:r>
            <a:r>
              <a:rPr lang="uk-UA" dirty="0" err="1" smtClean="0"/>
              <a:t>швидше”</a:t>
            </a:r>
            <a:endParaRPr lang="uk-UA" dirty="0"/>
          </a:p>
        </p:txBody>
      </p:sp>
      <p:sp>
        <p:nvSpPr>
          <p:cNvPr id="3" name="Місце для вмісту 2"/>
          <p:cNvSpPr>
            <a:spLocks noGrp="1"/>
          </p:cNvSpPr>
          <p:nvPr>
            <p:ph idx="1"/>
          </p:nvPr>
        </p:nvSpPr>
        <p:spPr>
          <a:xfrm>
            <a:off x="914400" y="2000240"/>
            <a:ext cx="8229600" cy="4857760"/>
          </a:xfrm>
        </p:spPr>
        <p:txBody>
          <a:bodyPr/>
          <a:lstStyle/>
          <a:p>
            <a:pPr lvl="0">
              <a:buFont typeface="Wingdings" pitchFamily="2" charset="2"/>
              <a:buChar char="ü"/>
            </a:pPr>
            <a:r>
              <a:rPr lang="uk-UA" sz="2800" dirty="0">
                <a:solidFill>
                  <a:schemeClr val="tx1"/>
                </a:solidFill>
                <a:latin typeface="+mn-lt"/>
                <a:ea typeface="+mn-ea"/>
                <a:cs typeface="+mn-cs"/>
              </a:rPr>
              <a:t>На якій річці стоїть Київ</a:t>
            </a:r>
            <a:r>
              <a:rPr lang="uk-UA" sz="2800" dirty="0" smtClean="0">
                <a:solidFill>
                  <a:schemeClr val="tx1"/>
                </a:solidFill>
                <a:latin typeface="+mn-lt"/>
                <a:ea typeface="+mn-ea"/>
                <a:cs typeface="+mn-cs"/>
              </a:rPr>
              <a:t>?</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Хто з великих київських князів прибив свій щит до воріт Царгороду</a:t>
            </a:r>
            <a:r>
              <a:rPr lang="uk-UA" sz="2800" dirty="0" smtClean="0">
                <a:solidFill>
                  <a:schemeClr val="tx1"/>
                </a:solidFill>
                <a:latin typeface="+mn-lt"/>
                <a:ea typeface="+mn-ea"/>
                <a:cs typeface="+mn-cs"/>
              </a:rPr>
              <a:t>?</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Із черепа якого князя </a:t>
            </a:r>
            <a:r>
              <a:rPr lang="uk-UA" sz="2800" dirty="0" err="1">
                <a:solidFill>
                  <a:schemeClr val="tx1"/>
                </a:solidFill>
                <a:latin typeface="+mn-lt"/>
                <a:ea typeface="+mn-ea"/>
                <a:cs typeface="+mn-cs"/>
              </a:rPr>
              <a:t>хан</a:t>
            </a:r>
            <a:r>
              <a:rPr lang="uk-UA" sz="2800" dirty="0">
                <a:solidFill>
                  <a:schemeClr val="tx1"/>
                </a:solidFill>
                <a:latin typeface="+mn-lt"/>
                <a:ea typeface="+mn-ea"/>
                <a:cs typeface="+mn-cs"/>
              </a:rPr>
              <a:t> печенігів зробив чашу, із якої пив вино</a:t>
            </a:r>
            <a:r>
              <a:rPr lang="uk-UA" sz="2800" dirty="0" smtClean="0">
                <a:solidFill>
                  <a:schemeClr val="tx1"/>
                </a:solidFill>
                <a:latin typeface="+mn-lt"/>
                <a:ea typeface="+mn-ea"/>
                <a:cs typeface="+mn-cs"/>
              </a:rPr>
              <a:t>?</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Хто помстився за смерть Ігоря</a:t>
            </a:r>
            <a:r>
              <a:rPr lang="uk-UA" sz="2800" dirty="0" smtClean="0">
                <a:solidFill>
                  <a:schemeClr val="tx1"/>
                </a:solidFill>
                <a:latin typeface="+mn-lt"/>
                <a:ea typeface="+mn-ea"/>
                <a:cs typeface="+mn-cs"/>
              </a:rPr>
              <a:t>?</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Хто був автором </a:t>
            </a:r>
            <a:r>
              <a:rPr lang="uk-UA" sz="2800" dirty="0" smtClean="0">
                <a:solidFill>
                  <a:schemeClr val="tx1"/>
                </a:solidFill>
                <a:latin typeface="+mn-lt"/>
                <a:ea typeface="+mn-ea"/>
                <a:cs typeface="+mn-cs"/>
              </a:rPr>
              <a:t>«Повісті </a:t>
            </a:r>
            <a:r>
              <a:rPr lang="uk-UA" sz="2800" dirty="0">
                <a:solidFill>
                  <a:schemeClr val="tx1"/>
                </a:solidFill>
                <a:latin typeface="+mn-lt"/>
                <a:ea typeface="+mn-ea"/>
                <a:cs typeface="+mn-cs"/>
              </a:rPr>
              <a:t>минулих літ</a:t>
            </a:r>
            <a:r>
              <a:rPr lang="uk-UA" sz="2800" dirty="0" smtClean="0">
                <a:solidFill>
                  <a:schemeClr val="tx1"/>
                </a:solidFill>
                <a:latin typeface="+mn-lt"/>
                <a:ea typeface="+mn-ea"/>
                <a:cs typeface="+mn-cs"/>
              </a:rPr>
              <a:t>»?</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Якими морями омивається Україна</a:t>
            </a:r>
            <a:r>
              <a:rPr lang="uk-UA" sz="2800" dirty="0" smtClean="0">
                <a:solidFill>
                  <a:schemeClr val="tx1"/>
                </a:solidFill>
                <a:latin typeface="+mn-lt"/>
                <a:ea typeface="+mn-ea"/>
                <a:cs typeface="+mn-cs"/>
              </a:rPr>
              <a:t>?</a:t>
            </a:r>
          </a:p>
          <a:p>
            <a:pPr lvl="0">
              <a:buFont typeface="Wingdings" pitchFamily="2" charset="2"/>
              <a:buChar char="ü"/>
            </a:pPr>
            <a:r>
              <a:rPr lang="uk-UA" sz="2800" dirty="0">
                <a:solidFill>
                  <a:schemeClr val="tx1"/>
                </a:solidFill>
                <a:latin typeface="+mn-lt"/>
                <a:ea typeface="+mn-ea"/>
                <a:cs typeface="+mn-cs"/>
              </a:rPr>
              <a:t>Хто вбив Аскольда і Діра та почав сам княжити в Києві?</a:t>
            </a: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3-ій тур</a:t>
            </a:r>
            <a:br>
              <a:rPr lang="uk-UA" dirty="0" smtClean="0"/>
            </a:br>
            <a:r>
              <a:rPr lang="uk-UA" dirty="0" err="1" smtClean="0"/>
              <a:t>“Хто</a:t>
            </a:r>
            <a:r>
              <a:rPr lang="uk-UA" dirty="0" smtClean="0"/>
              <a:t> </a:t>
            </a:r>
            <a:r>
              <a:rPr lang="uk-UA" dirty="0" err="1" smtClean="0"/>
              <a:t>швидше”</a:t>
            </a:r>
            <a:endParaRPr lang="uk-UA" dirty="0"/>
          </a:p>
        </p:txBody>
      </p:sp>
      <p:sp>
        <p:nvSpPr>
          <p:cNvPr id="3" name="Місце для вмісту 2"/>
          <p:cNvSpPr>
            <a:spLocks noGrp="1"/>
          </p:cNvSpPr>
          <p:nvPr>
            <p:ph idx="1"/>
          </p:nvPr>
        </p:nvSpPr>
        <p:spPr>
          <a:xfrm>
            <a:off x="914400" y="2000240"/>
            <a:ext cx="8229600" cy="4857760"/>
          </a:xfrm>
        </p:spPr>
        <p:txBody>
          <a:bodyPr/>
          <a:lstStyle/>
          <a:p>
            <a:pPr lvl="0">
              <a:buFont typeface="Wingdings" pitchFamily="2" charset="2"/>
              <a:buChar char="ü"/>
            </a:pPr>
            <a:r>
              <a:rPr lang="uk-UA" sz="2800" dirty="0">
                <a:solidFill>
                  <a:schemeClr val="tx1"/>
                </a:solidFill>
                <a:latin typeface="+mn-lt"/>
                <a:ea typeface="+mn-ea"/>
                <a:cs typeface="+mn-cs"/>
              </a:rPr>
              <a:t>Перерахуйте 7 чудес </a:t>
            </a:r>
            <a:r>
              <a:rPr lang="uk-UA" sz="2800" dirty="0" smtClean="0">
                <a:solidFill>
                  <a:schemeClr val="tx1"/>
                </a:solidFill>
                <a:latin typeface="+mn-lt"/>
                <a:ea typeface="+mn-ea"/>
                <a:cs typeface="+mn-cs"/>
              </a:rPr>
              <a:t>світу</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Хто така Феміда</a:t>
            </a:r>
            <a:r>
              <a:rPr lang="uk-UA" sz="2800" dirty="0" smtClean="0">
                <a:solidFill>
                  <a:schemeClr val="tx1"/>
                </a:solidFill>
                <a:latin typeface="+mn-lt"/>
                <a:ea typeface="+mn-ea"/>
                <a:cs typeface="+mn-cs"/>
              </a:rPr>
              <a:t>?</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На скільки областей поділяється Україна</a:t>
            </a:r>
            <a:r>
              <a:rPr lang="uk-UA" sz="2800" dirty="0" smtClean="0">
                <a:solidFill>
                  <a:schemeClr val="tx1"/>
                </a:solidFill>
                <a:latin typeface="+mn-lt"/>
                <a:ea typeface="+mn-ea"/>
                <a:cs typeface="+mn-cs"/>
              </a:rPr>
              <a:t>?</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Хто такий </a:t>
            </a:r>
            <a:r>
              <a:rPr lang="uk-UA" sz="2800" dirty="0" err="1">
                <a:solidFill>
                  <a:schemeClr val="tx1"/>
                </a:solidFill>
                <a:latin typeface="+mn-lt"/>
                <a:ea typeface="+mn-ea"/>
                <a:cs typeface="+mn-cs"/>
              </a:rPr>
              <a:t>Одін</a:t>
            </a:r>
            <a:r>
              <a:rPr lang="uk-UA" sz="2800" dirty="0" smtClean="0">
                <a:solidFill>
                  <a:schemeClr val="tx1"/>
                </a:solidFill>
                <a:latin typeface="+mn-lt"/>
                <a:ea typeface="+mn-ea"/>
                <a:cs typeface="+mn-cs"/>
              </a:rPr>
              <a:t>?</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Наука, що вивчає минуле за речовими </a:t>
            </a:r>
            <a:r>
              <a:rPr lang="uk-UA" sz="2800" dirty="0" smtClean="0">
                <a:solidFill>
                  <a:schemeClr val="tx1"/>
                </a:solidFill>
                <a:latin typeface="+mn-lt"/>
                <a:ea typeface="+mn-ea"/>
                <a:cs typeface="+mn-cs"/>
              </a:rPr>
              <a:t>джерелами</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Об’єднання міських ремісників однієї або декількох споріднених </a:t>
            </a:r>
            <a:r>
              <a:rPr lang="uk-UA" sz="2800" dirty="0" smtClean="0">
                <a:solidFill>
                  <a:schemeClr val="tx1"/>
                </a:solidFill>
                <a:latin typeface="+mn-lt"/>
                <a:ea typeface="+mn-ea"/>
                <a:cs typeface="+mn-cs"/>
              </a:rPr>
              <a:t>професій</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Назвіть ім’я музи-покровительки </a:t>
            </a:r>
            <a:r>
              <a:rPr lang="uk-UA" sz="2800" dirty="0" smtClean="0">
                <a:solidFill>
                  <a:schemeClr val="tx1"/>
                </a:solidFill>
                <a:latin typeface="+mn-lt"/>
                <a:ea typeface="+mn-ea"/>
                <a:cs typeface="+mn-cs"/>
              </a:rPr>
              <a:t>історії</a:t>
            </a:r>
            <a:endParaRPr lang="uk-UA" sz="2800" dirty="0">
              <a:solidFill>
                <a:schemeClr val="tx1"/>
              </a:solidFill>
              <a:latin typeface="+mn-lt"/>
              <a:ea typeface="+mn-ea"/>
              <a:cs typeface="+mn-cs"/>
            </a:endParaRPr>
          </a:p>
          <a:p>
            <a:pPr lvl="0">
              <a:buFont typeface="Wingdings" pitchFamily="2" charset="2"/>
              <a:buChar char="ü"/>
            </a:pPr>
            <a:r>
              <a:rPr lang="uk-UA" sz="2800" dirty="0">
                <a:solidFill>
                  <a:schemeClr val="tx1"/>
                </a:solidFill>
                <a:latin typeface="+mn-lt"/>
                <a:ea typeface="+mn-ea"/>
                <a:cs typeface="+mn-cs"/>
              </a:rPr>
              <a:t> Особиста залежність одних феодалів від інших, </a:t>
            </a:r>
            <a:r>
              <a:rPr lang="uk-UA" sz="2800" dirty="0" err="1" smtClean="0">
                <a:solidFill>
                  <a:schemeClr val="tx1"/>
                </a:solidFill>
                <a:latin typeface="+mn-lt"/>
                <a:ea typeface="+mn-ea"/>
                <a:cs typeface="+mn-cs"/>
              </a:rPr>
              <a:t>могутнішихф</a:t>
            </a:r>
            <a:endParaRPr lang="uk-UA" sz="2800" dirty="0">
              <a:solidFill>
                <a:schemeClr val="tx1"/>
              </a:solidFill>
              <a:latin typeface="+mn-lt"/>
              <a:ea typeface="+mn-ea"/>
              <a:cs typeface="+mn-cs"/>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round rectangle bevel">
  <a:themeElements>
    <a:clrScheme name="Сонцестояння">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Інше 2">
      <a:majorFont>
        <a:latin typeface="OsvaldBlackC"/>
        <a:ea typeface=""/>
        <a:cs typeface=""/>
      </a:majorFont>
      <a:minorFont>
        <a:latin typeface="BrushType"/>
        <a:ea typeface=""/>
        <a:cs typeface=""/>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ound rectangle bevel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round rectangle bevel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round rectangle bevel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round rectangle bevel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round rectangle bevel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round rectangle bevel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round rectangle bevel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round rectangle bevel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round rectangle bevel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round rectangle bevel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round rectangle bevel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round rectangle bevel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round rectangle bevel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round rectangle bevel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round rectangle bevel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round rectangle bevel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olormaster">
  <a:themeElements>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fontScheme name="1_colormaster">
      <a:majorFont>
        <a:latin typeface="Arial"/>
        <a:ea typeface=""/>
        <a:cs typeface=""/>
      </a:majorFont>
      <a:minorFont>
        <a:latin typeface="Arial"/>
        <a:ea typeface=""/>
        <a:cs typeface=""/>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olormaster">
  <a:themeElements>
    <a:clrScheme name="2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fontScheme name="2_colormaster">
      <a:majorFont>
        <a:latin typeface="Arial"/>
        <a:ea typeface=""/>
        <a:cs typeface=""/>
      </a:majorFont>
      <a:minorFont>
        <a:latin typeface="Arial"/>
        <a:ea typeface=""/>
        <a:cs typeface=""/>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2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2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2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2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2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2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2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2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2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2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2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2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2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2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2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round rectangle bevel">
  <a:themeElements>
    <a:clrScheme name="1_round rectangle bevel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1_round rectangle bevel">
      <a:majorFont>
        <a:latin typeface="Arial"/>
        <a:ea typeface=""/>
        <a:cs typeface=""/>
      </a:majorFont>
      <a:minorFont>
        <a:latin typeface="Arial"/>
        <a:ea typeface=""/>
        <a:cs typeface=""/>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round rectangle bevel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_round rectangle bevel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_round rectangle bevel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_round rectangle bevel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_round rectangle bevel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_round rectangle bevel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_round rectangle bevel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_round rectangle bevel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_round rectangle bevel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_round rectangle bevel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_round rectangle bevel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_round rectangle bevel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_round rectangle bevel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_round rectangle bevel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_round rectangle bevel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_round rectangle bevel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colormaster">
  <a:themeElements>
    <a:clrScheme name="3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3_colormaster">
      <a:majorFont>
        <a:latin typeface="Arial"/>
        <a:ea typeface=""/>
        <a:cs typeface=""/>
      </a:majorFont>
      <a:minorFont>
        <a:latin typeface="Arial"/>
        <a:ea typeface=""/>
        <a:cs typeface=""/>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3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3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3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3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3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3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3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3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3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3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3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3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3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3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3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colormaster">
  <a:themeElements>
    <a:clrScheme name="4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4_colormaster">
      <a:majorFont>
        <a:latin typeface="Arial"/>
        <a:ea typeface=""/>
        <a:cs typeface=""/>
      </a:majorFont>
      <a:minorFont>
        <a:latin typeface="Arial"/>
        <a:ea typeface=""/>
        <a:cs typeface=""/>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4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4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4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4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4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4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4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4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4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4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4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4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4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4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4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round rectangle bevel">
  <a:themeElements>
    <a:clrScheme name="2_round rectangle bevel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2_round rectangle bevel">
      <a:majorFont>
        <a:latin typeface="Arial"/>
        <a:ea typeface=""/>
        <a:cs typeface=""/>
      </a:majorFont>
      <a:minorFont>
        <a:latin typeface="Arial"/>
        <a:ea typeface=""/>
        <a:cs typeface=""/>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round rectangle bevel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2_round rectangle bevel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2_round rectangle bevel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2_round rectangle bevel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2_round rectangle bevel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2_round rectangle bevel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2_round rectangle bevel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2_round rectangle bevel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2_round rectangle bevel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2_round rectangle bevel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2_round rectangle bevel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2_round rectangle bevel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2_round rectangle bevel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2_round rectangle bevel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2_round rectangle bevel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2_round rectangle bevel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5_colormaster">
  <a:themeElements>
    <a:clrScheme name="5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5_colormaster">
      <a:majorFont>
        <a:latin typeface="Arial"/>
        <a:ea typeface=""/>
        <a:cs typeface=""/>
      </a:majorFont>
      <a:minorFont>
        <a:latin typeface="Arial"/>
        <a:ea typeface=""/>
        <a:cs typeface=""/>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5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5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5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5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5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5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5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5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5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5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5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5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5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5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5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6_colormaster">
  <a:themeElements>
    <a:clrScheme name="6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6_colormaster">
      <a:majorFont>
        <a:latin typeface="Arial"/>
        <a:ea typeface=""/>
        <a:cs typeface=""/>
      </a:majorFont>
      <a:minorFont>
        <a:latin typeface="Arial"/>
        <a:ea typeface=""/>
        <a:cs typeface=""/>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6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6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6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6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6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6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6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6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6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6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6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6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6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6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6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159</Template>
  <TotalTime>43</TotalTime>
  <Words>477</Words>
  <PresentationFormat>Екран (4:3)</PresentationFormat>
  <Paragraphs>62</Paragraphs>
  <Slides>13</Slides>
  <Notes>0</Notes>
  <HiddenSlides>0</HiddenSlides>
  <MMClips>0</MMClips>
  <ScaleCrop>false</ScaleCrop>
  <HeadingPairs>
    <vt:vector size="4" baseType="variant">
      <vt:variant>
        <vt:lpstr>Тема</vt:lpstr>
      </vt:variant>
      <vt:variant>
        <vt:i4>9</vt:i4>
      </vt:variant>
      <vt:variant>
        <vt:lpstr>Заголовки слайдів</vt:lpstr>
      </vt:variant>
      <vt:variant>
        <vt:i4>13</vt:i4>
      </vt:variant>
    </vt:vector>
  </HeadingPairs>
  <TitlesOfParts>
    <vt:vector size="22" baseType="lpstr">
      <vt:lpstr>round rectangle bevel</vt:lpstr>
      <vt:lpstr>1_colormaster</vt:lpstr>
      <vt:lpstr>2_colormaster</vt:lpstr>
      <vt:lpstr>1_round rectangle bevel</vt:lpstr>
      <vt:lpstr>3_colormaster</vt:lpstr>
      <vt:lpstr>4_colormaster</vt:lpstr>
      <vt:lpstr>2_round rectangle bevel</vt:lpstr>
      <vt:lpstr>5_colormaster</vt:lpstr>
      <vt:lpstr>6_colormaster</vt:lpstr>
      <vt:lpstr>Слайд 1</vt:lpstr>
      <vt:lpstr>1-ий тур</vt:lpstr>
      <vt:lpstr>Правила</vt:lpstr>
      <vt:lpstr>2-ий тур “Так чи Ні”</vt:lpstr>
      <vt:lpstr>2-ий тур “Так чи Ні”</vt:lpstr>
      <vt:lpstr>2-ий тур “Так чи Ні”</vt:lpstr>
      <vt:lpstr>Лот №1 “Історія України”</vt:lpstr>
      <vt:lpstr>3-ій тур “Хто швидше”</vt:lpstr>
      <vt:lpstr>3-ій тур “Хто швидше”</vt:lpstr>
      <vt:lpstr>Лот №2 “Великие воины”</vt:lpstr>
      <vt:lpstr>4-ий тур “Шифрограма”</vt:lpstr>
      <vt:lpstr>4-ий тур “Шифрограма”</vt:lpstr>
      <vt:lpstr>Лот №3 “Країна. Історія українських земель”</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Ivanych</dc:creator>
  <cp:lastModifiedBy>Ivanych</cp:lastModifiedBy>
  <cp:revision>6</cp:revision>
  <dcterms:created xsi:type="dcterms:W3CDTF">2013-02-03T09:53:57Z</dcterms:created>
  <dcterms:modified xsi:type="dcterms:W3CDTF">2013-02-03T10:47:33Z</dcterms:modified>
</cp:coreProperties>
</file>